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58" r:id="rId5"/>
    <p:sldId id="260" r:id="rId6"/>
    <p:sldId id="261" r:id="rId7"/>
    <p:sldId id="262" r:id="rId8"/>
    <p:sldId id="269" r:id="rId9"/>
    <p:sldId id="278" r:id="rId10"/>
    <p:sldId id="271" r:id="rId11"/>
    <p:sldId id="273" r:id="rId12"/>
    <p:sldId id="272" r:id="rId13"/>
    <p:sldId id="275" r:id="rId14"/>
    <p:sldId id="276" r:id="rId15"/>
    <p:sldId id="277" r:id="rId16"/>
    <p:sldId id="270" r:id="rId17"/>
    <p:sldId id="265" r:id="rId18"/>
    <p:sldId id="267" r:id="rId19"/>
    <p:sldId id="268" r:id="rId20"/>
    <p:sldId id="264" r:id="rId21"/>
  </p:sldIdLst>
  <p:sldSz cx="32399288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043429-604C-4E74-8342-1A7F3F11BF6A}" v="393" dt="2022-12-25T18:47:46.3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15" autoAdjust="0"/>
    <p:restoredTop sz="94660"/>
  </p:normalViewPr>
  <p:slideViewPr>
    <p:cSldViewPr snapToGrid="0">
      <p:cViewPr varScale="1">
        <p:scale>
          <a:sx n="91" d="100"/>
          <a:sy n="91" d="100"/>
        </p:scale>
        <p:origin x="144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문정훈" userId="26cfe7a1-3011-486a-a04f-f7be80ed3c9c" providerId="ADAL" clId="{36E1A5ED-EE56-414A-AF32-00513515CAA5}"/>
    <pc:docChg chg="undo custSel modSld">
      <pc:chgData name="문정훈" userId="26cfe7a1-3011-486a-a04f-f7be80ed3c9c" providerId="ADAL" clId="{36E1A5ED-EE56-414A-AF32-00513515CAA5}" dt="2022-12-11T05:01:31.676" v="741" actId="1076"/>
      <pc:docMkLst>
        <pc:docMk/>
      </pc:docMkLst>
      <pc:sldChg chg="addSp delSp modSp mod">
        <pc:chgData name="문정훈" userId="26cfe7a1-3011-486a-a04f-f7be80ed3c9c" providerId="ADAL" clId="{36E1A5ED-EE56-414A-AF32-00513515CAA5}" dt="2022-12-11T05:01:31.676" v="741" actId="1076"/>
        <pc:sldMkLst>
          <pc:docMk/>
          <pc:sldMk cId="1284883779" sldId="257"/>
        </pc:sldMkLst>
        <pc:spChg chg="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4" creationId="{33BCF2B7-AE9A-87B2-7E8B-1835F242C97A}"/>
          </ac:spMkLst>
        </pc:spChg>
        <pc:spChg chg="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5" creationId="{17F43BED-16D6-981F-9AD0-B3C30C7DC6E0}"/>
          </ac:spMkLst>
        </pc:spChg>
        <pc:spChg chg="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6" creationId="{4EEA8A43-BBF9-5FEA-552B-4F8946459FBB}"/>
          </ac:spMkLst>
        </pc:spChg>
        <pc:spChg chg="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7" creationId="{05CFD43B-2C56-7BE1-615D-A23C89901E8A}"/>
          </ac:spMkLst>
        </pc:spChg>
        <pc:spChg chg="add 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8" creationId="{CE5FB0C4-3CD6-D059-E11A-E5924B8D9212}"/>
          </ac:spMkLst>
        </pc:spChg>
        <pc:spChg chg="add 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9" creationId="{FB45C2B5-A176-EB50-1751-A69237434849}"/>
          </ac:spMkLst>
        </pc:spChg>
        <pc:spChg chg="add 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18" creationId="{C49B347D-C9DE-C982-7FA4-3249B48F0E78}"/>
          </ac:spMkLst>
        </pc:spChg>
        <pc:spChg chg="add 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19" creationId="{B99B7E42-AF23-395A-219B-54626F6A7A5F}"/>
          </ac:spMkLst>
        </pc:spChg>
        <pc:spChg chg="add del mod">
          <ac:chgData name="문정훈" userId="26cfe7a1-3011-486a-a04f-f7be80ed3c9c" providerId="ADAL" clId="{36E1A5ED-EE56-414A-AF32-00513515CAA5}" dt="2022-12-11T05:01:04.694" v="713" actId="478"/>
          <ac:spMkLst>
            <pc:docMk/>
            <pc:sldMk cId="1284883779" sldId="257"/>
            <ac:spMk id="20" creationId="{DE5BE65A-8D08-0228-89D3-14226E3D8AA8}"/>
          </ac:spMkLst>
        </pc:spChg>
        <pc:spChg chg="add del mod">
          <ac:chgData name="문정훈" userId="26cfe7a1-3011-486a-a04f-f7be80ed3c9c" providerId="ADAL" clId="{36E1A5ED-EE56-414A-AF32-00513515CAA5}" dt="2022-12-11T05:01:01.028" v="708" actId="478"/>
          <ac:spMkLst>
            <pc:docMk/>
            <pc:sldMk cId="1284883779" sldId="257"/>
            <ac:spMk id="21" creationId="{A1AEFB2B-8873-14A3-19F7-8A120A749569}"/>
          </ac:spMkLst>
        </pc:spChg>
        <pc:spChg chg="add del mod">
          <ac:chgData name="문정훈" userId="26cfe7a1-3011-486a-a04f-f7be80ed3c9c" providerId="ADAL" clId="{36E1A5ED-EE56-414A-AF32-00513515CAA5}" dt="2022-12-11T05:01:00.563" v="707" actId="478"/>
          <ac:spMkLst>
            <pc:docMk/>
            <pc:sldMk cId="1284883779" sldId="257"/>
            <ac:spMk id="22" creationId="{8C22FD3C-6152-B5F1-BA41-B1229844E07D}"/>
          </ac:spMkLst>
        </pc:spChg>
        <pc:spChg chg="add del mod">
          <ac:chgData name="문정훈" userId="26cfe7a1-3011-486a-a04f-f7be80ed3c9c" providerId="ADAL" clId="{36E1A5ED-EE56-414A-AF32-00513515CAA5}" dt="2022-12-11T05:01:01.442" v="709" actId="478"/>
          <ac:spMkLst>
            <pc:docMk/>
            <pc:sldMk cId="1284883779" sldId="257"/>
            <ac:spMk id="23" creationId="{062E8D4A-1B6F-E9F5-4B3F-B4CF9EB5A21C}"/>
          </ac:spMkLst>
        </pc:spChg>
        <pc:spChg chg="add del mod">
          <ac:chgData name="문정훈" userId="26cfe7a1-3011-486a-a04f-f7be80ed3c9c" providerId="ADAL" clId="{36E1A5ED-EE56-414A-AF32-00513515CAA5}" dt="2022-12-11T05:01:04.048" v="712" actId="478"/>
          <ac:spMkLst>
            <pc:docMk/>
            <pc:sldMk cId="1284883779" sldId="257"/>
            <ac:spMk id="27" creationId="{96733032-DB74-0103-884A-E4824A0462D3}"/>
          </ac:spMkLst>
        </pc:spChg>
        <pc:spChg chg="add del mod">
          <ac:chgData name="문정훈" userId="26cfe7a1-3011-486a-a04f-f7be80ed3c9c" providerId="ADAL" clId="{36E1A5ED-EE56-414A-AF32-00513515CAA5}" dt="2022-12-11T04:55:52.092" v="479"/>
          <ac:spMkLst>
            <pc:docMk/>
            <pc:sldMk cId="1284883779" sldId="257"/>
            <ac:spMk id="38" creationId="{CFDC158A-11FE-2533-F807-19589C343044}"/>
          </ac:spMkLst>
        </pc:spChg>
        <pc:spChg chg="add del mod">
          <ac:chgData name="문정훈" userId="26cfe7a1-3011-486a-a04f-f7be80ed3c9c" providerId="ADAL" clId="{36E1A5ED-EE56-414A-AF32-00513515CAA5}" dt="2022-12-11T04:55:52.092" v="479"/>
          <ac:spMkLst>
            <pc:docMk/>
            <pc:sldMk cId="1284883779" sldId="257"/>
            <ac:spMk id="39" creationId="{7522CF3A-624F-4FD7-CE38-A53548C76D7B}"/>
          </ac:spMkLst>
        </pc:spChg>
        <pc:spChg chg="add 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40" creationId="{49A6FB34-2371-87AD-B68B-447494C616E1}"/>
          </ac:spMkLst>
        </pc:spChg>
        <pc:spChg chg="add 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41" creationId="{E02D7668-33DE-CA14-16F2-4BA57FB9ABC2}"/>
          </ac:spMkLst>
        </pc:spChg>
        <pc:spChg chg="add del mod">
          <ac:chgData name="문정훈" userId="26cfe7a1-3011-486a-a04f-f7be80ed3c9c" providerId="ADAL" clId="{36E1A5ED-EE56-414A-AF32-00513515CAA5}" dt="2022-12-11T05:01:00.134" v="706" actId="478"/>
          <ac:spMkLst>
            <pc:docMk/>
            <pc:sldMk cId="1284883779" sldId="257"/>
            <ac:spMk id="42" creationId="{2D898D17-8603-ED46-55E9-B114B8A4EB46}"/>
          </ac:spMkLst>
        </pc:spChg>
        <pc:spChg chg="add del mod">
          <ac:chgData name="문정훈" userId="26cfe7a1-3011-486a-a04f-f7be80ed3c9c" providerId="ADAL" clId="{36E1A5ED-EE56-414A-AF32-00513515CAA5}" dt="2022-12-11T05:01:29.204" v="740" actId="478"/>
          <ac:spMkLst>
            <pc:docMk/>
            <pc:sldMk cId="1284883779" sldId="257"/>
            <ac:spMk id="43" creationId="{1BE1BB7F-8C16-9B5B-AD23-079E5CCFD082}"/>
          </ac:spMkLst>
        </pc:spChg>
        <pc:spChg chg="add del mod">
          <ac:chgData name="문정훈" userId="26cfe7a1-3011-486a-a04f-f7be80ed3c9c" providerId="ADAL" clId="{36E1A5ED-EE56-414A-AF32-00513515CAA5}" dt="2022-12-11T05:00:59.639" v="705" actId="478"/>
          <ac:spMkLst>
            <pc:docMk/>
            <pc:sldMk cId="1284883779" sldId="257"/>
            <ac:spMk id="44" creationId="{37DD8F16-923D-C49C-3754-13BE6346243B}"/>
          </ac:spMkLst>
        </pc:spChg>
        <pc:spChg chg="add 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48" creationId="{A6B37C64-7D62-67D1-A0CA-B3187D10BFBF}"/>
          </ac:spMkLst>
        </pc:spChg>
        <pc:spChg chg="add mod">
          <ac:chgData name="문정훈" userId="26cfe7a1-3011-486a-a04f-f7be80ed3c9c" providerId="ADAL" clId="{36E1A5ED-EE56-414A-AF32-00513515CAA5}" dt="2022-12-11T05:01:31.676" v="741" actId="1076"/>
          <ac:spMkLst>
            <pc:docMk/>
            <pc:sldMk cId="1284883779" sldId="257"/>
            <ac:spMk id="49" creationId="{966AF386-2E7B-DDD7-A210-85C744DB3AEB}"/>
          </ac:spMkLst>
        </pc:spChg>
        <pc:spChg chg="add del mod">
          <ac:chgData name="문정훈" userId="26cfe7a1-3011-486a-a04f-f7be80ed3c9c" providerId="ADAL" clId="{36E1A5ED-EE56-414A-AF32-00513515CAA5}" dt="2022-12-11T05:00:59.164" v="704" actId="478"/>
          <ac:spMkLst>
            <pc:docMk/>
            <pc:sldMk cId="1284883779" sldId="257"/>
            <ac:spMk id="50" creationId="{545C5821-B6CF-CC2B-F9B5-2D14D3EFBF12}"/>
          </ac:spMkLst>
        </pc:spChg>
        <pc:cxnChg chg="add mod">
          <ac:chgData name="문정훈" userId="26cfe7a1-3011-486a-a04f-f7be80ed3c9c" providerId="ADAL" clId="{36E1A5ED-EE56-414A-AF32-00513515CAA5}" dt="2022-12-11T05:01:31.676" v="741" actId="1076"/>
          <ac:cxnSpMkLst>
            <pc:docMk/>
            <pc:sldMk cId="1284883779" sldId="257"/>
            <ac:cxnSpMk id="11" creationId="{5E8D5129-124F-B7FF-DFD3-BDC5845F1D60}"/>
          </ac:cxnSpMkLst>
        </pc:cxnChg>
        <pc:cxnChg chg="add del mod">
          <ac:chgData name="문정훈" userId="26cfe7a1-3011-486a-a04f-f7be80ed3c9c" providerId="ADAL" clId="{36E1A5ED-EE56-414A-AF32-00513515CAA5}" dt="2022-12-11T04:50:28.848" v="224" actId="478"/>
          <ac:cxnSpMkLst>
            <pc:docMk/>
            <pc:sldMk cId="1284883779" sldId="257"/>
            <ac:cxnSpMk id="12" creationId="{2F86D574-4196-0A6F-823C-4B9E93C8C272}"/>
          </ac:cxnSpMkLst>
        </pc:cxnChg>
        <pc:cxnChg chg="add mod">
          <ac:chgData name="문정훈" userId="26cfe7a1-3011-486a-a04f-f7be80ed3c9c" providerId="ADAL" clId="{36E1A5ED-EE56-414A-AF32-00513515CAA5}" dt="2022-12-11T05:01:31.676" v="741" actId="1076"/>
          <ac:cxnSpMkLst>
            <pc:docMk/>
            <pc:sldMk cId="1284883779" sldId="257"/>
            <ac:cxnSpMk id="16" creationId="{CBD1B375-6887-A0B5-CB23-AD9A07349C4F}"/>
          </ac:cxnSpMkLst>
        </pc:cxnChg>
        <pc:cxnChg chg="add mod">
          <ac:chgData name="문정훈" userId="26cfe7a1-3011-486a-a04f-f7be80ed3c9c" providerId="ADAL" clId="{36E1A5ED-EE56-414A-AF32-00513515CAA5}" dt="2022-12-11T05:01:31.676" v="741" actId="1076"/>
          <ac:cxnSpMkLst>
            <pc:docMk/>
            <pc:sldMk cId="1284883779" sldId="257"/>
            <ac:cxnSpMk id="29" creationId="{3726E8D1-D63A-F587-707E-AF6CECF7DB71}"/>
          </ac:cxnSpMkLst>
        </pc:cxnChg>
        <pc:cxnChg chg="add mod">
          <ac:chgData name="문정훈" userId="26cfe7a1-3011-486a-a04f-f7be80ed3c9c" providerId="ADAL" clId="{36E1A5ED-EE56-414A-AF32-00513515CAA5}" dt="2022-12-11T05:01:31.676" v="741" actId="1076"/>
          <ac:cxnSpMkLst>
            <pc:docMk/>
            <pc:sldMk cId="1284883779" sldId="257"/>
            <ac:cxnSpMk id="45" creationId="{4C62E60F-0648-8356-9FF1-E14028DAE41C}"/>
          </ac:cxnSpMkLst>
        </pc:cxnChg>
        <pc:cxnChg chg="add mod">
          <ac:chgData name="문정훈" userId="26cfe7a1-3011-486a-a04f-f7be80ed3c9c" providerId="ADAL" clId="{36E1A5ED-EE56-414A-AF32-00513515CAA5}" dt="2022-12-11T05:01:31.676" v="741" actId="1076"/>
          <ac:cxnSpMkLst>
            <pc:docMk/>
            <pc:sldMk cId="1284883779" sldId="257"/>
            <ac:cxnSpMk id="51" creationId="{D9BEF868-7FE4-AF71-6AFC-380AF60DC5F4}"/>
          </ac:cxnSpMkLst>
        </pc:cxnChg>
      </pc:sldChg>
    </pc:docChg>
  </pc:docChgLst>
  <pc:docChgLst>
    <pc:chgData name="문정훈" userId="26cfe7a1-3011-486a-a04f-f7be80ed3c9c" providerId="ADAL" clId="{0E043429-604C-4E74-8342-1A7F3F11BF6A}"/>
    <pc:docChg chg="undo custSel addSld delSld modSld sldOrd">
      <pc:chgData name="문정훈" userId="26cfe7a1-3011-486a-a04f-f7be80ed3c9c" providerId="ADAL" clId="{0E043429-604C-4E74-8342-1A7F3F11BF6A}" dt="2022-12-25T18:50:33.758" v="5735" actId="1035"/>
      <pc:docMkLst>
        <pc:docMk/>
      </pc:docMkLst>
      <pc:sldChg chg="addSp delSp modSp new mod">
        <pc:chgData name="문정훈" userId="26cfe7a1-3011-486a-a04f-f7be80ed3c9c" providerId="ADAL" clId="{0E043429-604C-4E74-8342-1A7F3F11BF6A}" dt="2022-12-23T17:36:37.278" v="1721"/>
        <pc:sldMkLst>
          <pc:docMk/>
          <pc:sldMk cId="3633034109" sldId="262"/>
        </pc:sldMkLst>
        <pc:spChg chg="del">
          <ac:chgData name="문정훈" userId="26cfe7a1-3011-486a-a04f-f7be80ed3c9c" providerId="ADAL" clId="{0E043429-604C-4E74-8342-1A7F3F11BF6A}" dt="2022-12-18T04:28:51.015" v="1" actId="478"/>
          <ac:spMkLst>
            <pc:docMk/>
            <pc:sldMk cId="3633034109" sldId="262"/>
            <ac:spMk id="2" creationId="{2C145390-4B0C-7841-81C4-3E22A2A67B01}"/>
          </ac:spMkLst>
        </pc:spChg>
        <pc:spChg chg="del">
          <ac:chgData name="문정훈" userId="26cfe7a1-3011-486a-a04f-f7be80ed3c9c" providerId="ADAL" clId="{0E043429-604C-4E74-8342-1A7F3F11BF6A}" dt="2022-12-18T04:28:51.015" v="1" actId="478"/>
          <ac:spMkLst>
            <pc:docMk/>
            <pc:sldMk cId="3633034109" sldId="262"/>
            <ac:spMk id="3" creationId="{CB66712C-BAD5-BB76-6751-1ADDD32ED6BA}"/>
          </ac:spMkLst>
        </pc:spChg>
        <pc:spChg chg="add mod">
          <ac:chgData name="문정훈" userId="26cfe7a1-3011-486a-a04f-f7be80ed3c9c" providerId="ADAL" clId="{0E043429-604C-4E74-8342-1A7F3F11BF6A}" dt="2022-12-23T17:27:57.667" v="913" actId="1076"/>
          <ac:spMkLst>
            <pc:docMk/>
            <pc:sldMk cId="3633034109" sldId="262"/>
            <ac:spMk id="5" creationId="{B004EA58-DC65-0A9A-D125-12B952EB8D2A}"/>
          </ac:spMkLst>
        </pc:spChg>
        <pc:spChg chg="add mod">
          <ac:chgData name="문정훈" userId="26cfe7a1-3011-486a-a04f-f7be80ed3c9c" providerId="ADAL" clId="{0E043429-604C-4E74-8342-1A7F3F11BF6A}" dt="2022-12-23T17:36:37.278" v="1721"/>
          <ac:spMkLst>
            <pc:docMk/>
            <pc:sldMk cId="3633034109" sldId="262"/>
            <ac:spMk id="6" creationId="{A37331BB-F079-E000-8A7B-913F33FEF75D}"/>
          </ac:spMkLst>
        </pc:spChg>
        <pc:spChg chg="add mod">
          <ac:chgData name="문정훈" userId="26cfe7a1-3011-486a-a04f-f7be80ed3c9c" providerId="ADAL" clId="{0E043429-604C-4E74-8342-1A7F3F11BF6A}" dt="2022-12-23T17:30:08.563" v="1113" actId="14100"/>
          <ac:spMkLst>
            <pc:docMk/>
            <pc:sldMk cId="3633034109" sldId="262"/>
            <ac:spMk id="7" creationId="{9C998581-6950-2DBE-1A14-7133B5094045}"/>
          </ac:spMkLst>
        </pc:spChg>
        <pc:picChg chg="add mod ord">
          <ac:chgData name="문정훈" userId="26cfe7a1-3011-486a-a04f-f7be80ed3c9c" providerId="ADAL" clId="{0E043429-604C-4E74-8342-1A7F3F11BF6A}" dt="2022-12-23T17:30:03.665" v="1097" actId="1037"/>
          <ac:picMkLst>
            <pc:docMk/>
            <pc:sldMk cId="3633034109" sldId="262"/>
            <ac:picMk id="3" creationId="{53B9F2A0-DCCD-EC4C-ADBA-DC847CF79758}"/>
          </ac:picMkLst>
        </pc:picChg>
        <pc:picChg chg="add del mod modCrop">
          <ac:chgData name="문정훈" userId="26cfe7a1-3011-486a-a04f-f7be80ed3c9c" providerId="ADAL" clId="{0E043429-604C-4E74-8342-1A7F3F11BF6A}" dt="2022-12-23T17:21:29.307" v="314" actId="478"/>
          <ac:picMkLst>
            <pc:docMk/>
            <pc:sldMk cId="3633034109" sldId="262"/>
            <ac:picMk id="4" creationId="{3DE9669C-D0B9-8D1F-5BB8-FB758B3DA605}"/>
          </ac:picMkLst>
        </pc:picChg>
      </pc:sldChg>
      <pc:sldChg chg="addSp delSp modSp add mod">
        <pc:chgData name="문정훈" userId="26cfe7a1-3011-486a-a04f-f7be80ed3c9c" providerId="ADAL" clId="{0E043429-604C-4E74-8342-1A7F3F11BF6A}" dt="2022-12-18T06:54:55.365" v="306" actId="14100"/>
        <pc:sldMkLst>
          <pc:docMk/>
          <pc:sldMk cId="3838237883" sldId="263"/>
        </pc:sldMkLst>
        <pc:spChg chg="del">
          <ac:chgData name="문정훈" userId="26cfe7a1-3011-486a-a04f-f7be80ed3c9c" providerId="ADAL" clId="{0E043429-604C-4E74-8342-1A7F3F11BF6A}" dt="2022-12-18T06:39:25.675" v="15" actId="478"/>
          <ac:spMkLst>
            <pc:docMk/>
            <pc:sldMk cId="3838237883" sldId="263"/>
            <ac:spMk id="6" creationId="{408C187B-83F3-3123-7AED-E454CBB74CFA}"/>
          </ac:spMkLst>
        </pc:spChg>
        <pc:spChg chg="del">
          <ac:chgData name="문정훈" userId="26cfe7a1-3011-486a-a04f-f7be80ed3c9c" providerId="ADAL" clId="{0E043429-604C-4E74-8342-1A7F3F11BF6A}" dt="2022-12-18T06:39:25.675" v="15" actId="478"/>
          <ac:spMkLst>
            <pc:docMk/>
            <pc:sldMk cId="3838237883" sldId="263"/>
            <ac:spMk id="7" creationId="{D0B37E3D-FDF7-524B-F167-D86BE6219CF8}"/>
          </ac:spMkLst>
        </pc:spChg>
        <pc:spChg chg="del">
          <ac:chgData name="문정훈" userId="26cfe7a1-3011-486a-a04f-f7be80ed3c9c" providerId="ADAL" clId="{0E043429-604C-4E74-8342-1A7F3F11BF6A}" dt="2022-12-18T06:39:25.675" v="15" actId="478"/>
          <ac:spMkLst>
            <pc:docMk/>
            <pc:sldMk cId="3838237883" sldId="263"/>
            <ac:spMk id="17" creationId="{5BB8F5AF-2463-DB1D-E2D6-3A3809668C60}"/>
          </ac:spMkLst>
        </pc:spChg>
        <pc:spChg chg="add mod">
          <ac:chgData name="문정훈" userId="26cfe7a1-3011-486a-a04f-f7be80ed3c9c" providerId="ADAL" clId="{0E043429-604C-4E74-8342-1A7F3F11BF6A}" dt="2022-12-18T06:50:11.571" v="217" actId="1035"/>
          <ac:spMkLst>
            <pc:docMk/>
            <pc:sldMk cId="3838237883" sldId="263"/>
            <ac:spMk id="19" creationId="{F81DB3EF-646F-59FA-5EA7-23660F40AEAC}"/>
          </ac:spMkLst>
        </pc:spChg>
        <pc:spChg chg="del">
          <ac:chgData name="문정훈" userId="26cfe7a1-3011-486a-a04f-f7be80ed3c9c" providerId="ADAL" clId="{0E043429-604C-4E74-8342-1A7F3F11BF6A}" dt="2022-12-18T06:39:25.675" v="15" actId="478"/>
          <ac:spMkLst>
            <pc:docMk/>
            <pc:sldMk cId="3838237883" sldId="263"/>
            <ac:spMk id="20" creationId="{3B3BD747-57DB-01F0-2FC7-2C471AEBC0C3}"/>
          </ac:spMkLst>
        </pc:spChg>
        <pc:spChg chg="mod">
          <ac:chgData name="문정훈" userId="26cfe7a1-3011-486a-a04f-f7be80ed3c9c" providerId="ADAL" clId="{0E043429-604C-4E74-8342-1A7F3F11BF6A}" dt="2022-12-18T06:49:41.534" v="165" actId="1076"/>
          <ac:spMkLst>
            <pc:docMk/>
            <pc:sldMk cId="3838237883" sldId="263"/>
            <ac:spMk id="21" creationId="{D1DBCBAE-C028-107F-F904-E40102C30D96}"/>
          </ac:spMkLst>
        </pc:spChg>
        <pc:spChg chg="del">
          <ac:chgData name="문정훈" userId="26cfe7a1-3011-486a-a04f-f7be80ed3c9c" providerId="ADAL" clId="{0E043429-604C-4E74-8342-1A7F3F11BF6A}" dt="2022-12-18T06:39:25.675" v="15" actId="478"/>
          <ac:spMkLst>
            <pc:docMk/>
            <pc:sldMk cId="3838237883" sldId="263"/>
            <ac:spMk id="22" creationId="{F98BCFF4-E11B-CD23-811F-95F3556FF351}"/>
          </ac:spMkLst>
        </pc:spChg>
        <pc:spChg chg="add mod">
          <ac:chgData name="문정훈" userId="26cfe7a1-3011-486a-a04f-f7be80ed3c9c" providerId="ADAL" clId="{0E043429-604C-4E74-8342-1A7F3F11BF6A}" dt="2022-12-18T06:50:11.571" v="217" actId="1035"/>
          <ac:spMkLst>
            <pc:docMk/>
            <pc:sldMk cId="3838237883" sldId="263"/>
            <ac:spMk id="23" creationId="{568E96BB-2E4A-52C0-CDA5-DE7234930328}"/>
          </ac:spMkLst>
        </pc:spChg>
        <pc:spChg chg="del">
          <ac:chgData name="문정훈" userId="26cfe7a1-3011-486a-a04f-f7be80ed3c9c" providerId="ADAL" clId="{0E043429-604C-4E74-8342-1A7F3F11BF6A}" dt="2022-12-18T06:39:25.675" v="15" actId="478"/>
          <ac:spMkLst>
            <pc:docMk/>
            <pc:sldMk cId="3838237883" sldId="263"/>
            <ac:spMk id="26" creationId="{A3925E8F-4D0E-12ED-DA14-5D88C1415E15}"/>
          </ac:spMkLst>
        </pc:spChg>
        <pc:spChg chg="add del mod">
          <ac:chgData name="문정훈" userId="26cfe7a1-3011-486a-a04f-f7be80ed3c9c" providerId="ADAL" clId="{0E043429-604C-4E74-8342-1A7F3F11BF6A}" dt="2022-12-18T06:49:12.442" v="147"/>
          <ac:spMkLst>
            <pc:docMk/>
            <pc:sldMk cId="3838237883" sldId="263"/>
            <ac:spMk id="36" creationId="{B1EAFFD4-38EA-7A63-0A3D-489BC25CF33F}"/>
          </ac:spMkLst>
        </pc:spChg>
        <pc:spChg chg="add del mod">
          <ac:chgData name="문정훈" userId="26cfe7a1-3011-486a-a04f-f7be80ed3c9c" providerId="ADAL" clId="{0E043429-604C-4E74-8342-1A7F3F11BF6A}" dt="2022-12-18T06:49:12.442" v="147"/>
          <ac:spMkLst>
            <pc:docMk/>
            <pc:sldMk cId="3838237883" sldId="263"/>
            <ac:spMk id="37" creationId="{F859C4CC-44FB-F93F-1B73-4CA99EBFA672}"/>
          </ac:spMkLst>
        </pc:spChg>
        <pc:spChg chg="add mod">
          <ac:chgData name="문정훈" userId="26cfe7a1-3011-486a-a04f-f7be80ed3c9c" providerId="ADAL" clId="{0E043429-604C-4E74-8342-1A7F3F11BF6A}" dt="2022-12-18T06:50:11.571" v="217" actId="1035"/>
          <ac:spMkLst>
            <pc:docMk/>
            <pc:sldMk cId="3838237883" sldId="263"/>
            <ac:spMk id="39" creationId="{33B7FD95-4F54-2295-E88E-A4F49E11E2FF}"/>
          </ac:spMkLst>
        </pc:spChg>
        <pc:spChg chg="add mod">
          <ac:chgData name="문정훈" userId="26cfe7a1-3011-486a-a04f-f7be80ed3c9c" providerId="ADAL" clId="{0E043429-604C-4E74-8342-1A7F3F11BF6A}" dt="2022-12-18T06:54:55.365" v="306" actId="14100"/>
          <ac:spMkLst>
            <pc:docMk/>
            <pc:sldMk cId="3838237883" sldId="263"/>
            <ac:spMk id="40" creationId="{948A0094-688E-127D-0DF4-ED5EB75DC492}"/>
          </ac:spMkLst>
        </pc:spChg>
        <pc:spChg chg="add mod">
          <ac:chgData name="문정훈" userId="26cfe7a1-3011-486a-a04f-f7be80ed3c9c" providerId="ADAL" clId="{0E043429-604C-4E74-8342-1A7F3F11BF6A}" dt="2022-12-18T06:50:11.571" v="217" actId="1035"/>
          <ac:spMkLst>
            <pc:docMk/>
            <pc:sldMk cId="3838237883" sldId="263"/>
            <ac:spMk id="44" creationId="{8A483F23-C87B-A79B-E0FF-FF7EE1A9BCF1}"/>
          </ac:spMkLst>
        </pc:spChg>
        <pc:spChg chg="add del mod">
          <ac:chgData name="문정훈" userId="26cfe7a1-3011-486a-a04f-f7be80ed3c9c" providerId="ADAL" clId="{0E043429-604C-4E74-8342-1A7F3F11BF6A}" dt="2022-12-18T06:49:51.142" v="174" actId="478"/>
          <ac:spMkLst>
            <pc:docMk/>
            <pc:sldMk cId="3838237883" sldId="263"/>
            <ac:spMk id="45" creationId="{C1274F72-371C-BF85-46D2-763794DFB225}"/>
          </ac:spMkLst>
        </pc:spChg>
        <pc:spChg chg="add mod">
          <ac:chgData name="문정훈" userId="26cfe7a1-3011-486a-a04f-f7be80ed3c9c" providerId="ADAL" clId="{0E043429-604C-4E74-8342-1A7F3F11BF6A}" dt="2022-12-18T06:50:11.571" v="217" actId="1035"/>
          <ac:spMkLst>
            <pc:docMk/>
            <pc:sldMk cId="3838237883" sldId="263"/>
            <ac:spMk id="49" creationId="{A4D3EF83-33B8-59CE-03EF-3A7C18B31B91}"/>
          </ac:spMkLst>
        </pc:spChg>
        <pc:picChg chg="del">
          <ac:chgData name="문정훈" userId="26cfe7a1-3011-486a-a04f-f7be80ed3c9c" providerId="ADAL" clId="{0E043429-604C-4E74-8342-1A7F3F11BF6A}" dt="2022-12-18T06:39:25.675" v="15" actId="478"/>
          <ac:picMkLst>
            <pc:docMk/>
            <pc:sldMk cId="3838237883" sldId="263"/>
            <ac:picMk id="4" creationId="{A88B4235-54E8-1B02-3282-F58D4BC2916A}"/>
          </ac:picMkLst>
        </pc:picChg>
        <pc:picChg chg="add mod modCrop">
          <ac:chgData name="문정훈" userId="26cfe7a1-3011-486a-a04f-f7be80ed3c9c" providerId="ADAL" clId="{0E043429-604C-4E74-8342-1A7F3F11BF6A}" dt="2022-12-18T06:50:11.571" v="217" actId="1035"/>
          <ac:picMkLst>
            <pc:docMk/>
            <pc:sldMk cId="3838237883" sldId="263"/>
            <ac:picMk id="5" creationId="{C9A98A8A-62EB-8F4B-0AA4-183ED0768D64}"/>
          </ac:picMkLst>
        </pc:picChg>
        <pc:picChg chg="add mod modCrop">
          <ac:chgData name="문정훈" userId="26cfe7a1-3011-486a-a04f-f7be80ed3c9c" providerId="ADAL" clId="{0E043429-604C-4E74-8342-1A7F3F11BF6A}" dt="2022-12-18T06:50:11.571" v="217" actId="1035"/>
          <ac:picMkLst>
            <pc:docMk/>
            <pc:sldMk cId="3838237883" sldId="263"/>
            <ac:picMk id="10" creationId="{9714E282-EB7F-DEBB-FC40-104851E3BB29}"/>
          </ac:picMkLst>
        </pc:picChg>
        <pc:picChg chg="add del">
          <ac:chgData name="문정훈" userId="26cfe7a1-3011-486a-a04f-f7be80ed3c9c" providerId="ADAL" clId="{0E043429-604C-4E74-8342-1A7F3F11BF6A}" dt="2022-12-18T06:46:51.100" v="45" actId="478"/>
          <ac:picMkLst>
            <pc:docMk/>
            <pc:sldMk cId="3838237883" sldId="263"/>
            <ac:picMk id="12" creationId="{6296FD53-3055-4633-4056-8642B78F04F8}"/>
          </ac:picMkLst>
        </pc:picChg>
        <pc:picChg chg="add mod">
          <ac:chgData name="문정훈" userId="26cfe7a1-3011-486a-a04f-f7be80ed3c9c" providerId="ADAL" clId="{0E043429-604C-4E74-8342-1A7F3F11BF6A}" dt="2022-12-18T06:50:11.571" v="217" actId="1035"/>
          <ac:picMkLst>
            <pc:docMk/>
            <pc:sldMk cId="3838237883" sldId="263"/>
            <ac:picMk id="14" creationId="{E166283B-BB63-7755-4ED9-DDC9439923B4}"/>
          </ac:picMkLst>
        </pc:picChg>
        <pc:picChg chg="del">
          <ac:chgData name="문정훈" userId="26cfe7a1-3011-486a-a04f-f7be80ed3c9c" providerId="ADAL" clId="{0E043429-604C-4E74-8342-1A7F3F11BF6A}" dt="2022-12-18T06:39:25.675" v="15" actId="478"/>
          <ac:picMkLst>
            <pc:docMk/>
            <pc:sldMk cId="3838237883" sldId="263"/>
            <ac:picMk id="15" creationId="{386F9A23-C227-5CEC-A01D-1817F1482828}"/>
          </ac:picMkLst>
        </pc:picChg>
        <pc:picChg chg="add mod">
          <ac:chgData name="문정훈" userId="26cfe7a1-3011-486a-a04f-f7be80ed3c9c" providerId="ADAL" clId="{0E043429-604C-4E74-8342-1A7F3F11BF6A}" dt="2022-12-18T06:50:11.571" v="217" actId="1035"/>
          <ac:picMkLst>
            <pc:docMk/>
            <pc:sldMk cId="3838237883" sldId="263"/>
            <ac:picMk id="18" creationId="{68DF66B7-689C-DA05-CBFD-9F97F04D9764}"/>
          </ac:picMkLst>
        </pc:picChg>
        <pc:cxnChg chg="del mod">
          <ac:chgData name="문정훈" userId="26cfe7a1-3011-486a-a04f-f7be80ed3c9c" providerId="ADAL" clId="{0E043429-604C-4E74-8342-1A7F3F11BF6A}" dt="2022-12-18T06:39:25.675" v="15" actId="478"/>
          <ac:cxnSpMkLst>
            <pc:docMk/>
            <pc:sldMk cId="3838237883" sldId="263"/>
            <ac:cxnSpMk id="8" creationId="{1D3AC714-64A1-8CFB-2818-ED5660AEA46C}"/>
          </ac:cxnSpMkLst>
        </pc:cxnChg>
        <pc:cxnChg chg="del mod">
          <ac:chgData name="문정훈" userId="26cfe7a1-3011-486a-a04f-f7be80ed3c9c" providerId="ADAL" clId="{0E043429-604C-4E74-8342-1A7F3F11BF6A}" dt="2022-12-18T06:39:25.675" v="15" actId="478"/>
          <ac:cxnSpMkLst>
            <pc:docMk/>
            <pc:sldMk cId="3838237883" sldId="263"/>
            <ac:cxnSpMk id="24" creationId="{3627AC3F-813A-6AD6-4F8D-358B47CD480C}"/>
          </ac:cxnSpMkLst>
        </pc:cxnChg>
        <pc:cxnChg chg="add mod">
          <ac:chgData name="문정훈" userId="26cfe7a1-3011-486a-a04f-f7be80ed3c9c" providerId="ADAL" clId="{0E043429-604C-4E74-8342-1A7F3F11BF6A}" dt="2022-12-18T06:50:11.571" v="217" actId="1035"/>
          <ac:cxnSpMkLst>
            <pc:docMk/>
            <pc:sldMk cId="3838237883" sldId="263"/>
            <ac:cxnSpMk id="25" creationId="{123356A1-F103-BDED-30A3-0C96584ED674}"/>
          </ac:cxnSpMkLst>
        </pc:cxnChg>
        <pc:cxnChg chg="del mod">
          <ac:chgData name="문정훈" userId="26cfe7a1-3011-486a-a04f-f7be80ed3c9c" providerId="ADAL" clId="{0E043429-604C-4E74-8342-1A7F3F11BF6A}" dt="2022-12-18T06:39:25.675" v="15" actId="478"/>
          <ac:cxnSpMkLst>
            <pc:docMk/>
            <pc:sldMk cId="3838237883" sldId="263"/>
            <ac:cxnSpMk id="27" creationId="{94E5DC7D-8680-BCD0-8AB1-5CC12A0B22F8}"/>
          </ac:cxnSpMkLst>
        </pc:cxnChg>
        <pc:cxnChg chg="add del mod">
          <ac:chgData name="문정훈" userId="26cfe7a1-3011-486a-a04f-f7be80ed3c9c" providerId="ADAL" clId="{0E043429-604C-4E74-8342-1A7F3F11BF6A}" dt="2022-12-18T06:49:12.442" v="147"/>
          <ac:cxnSpMkLst>
            <pc:docMk/>
            <pc:sldMk cId="3838237883" sldId="263"/>
            <ac:cxnSpMk id="38" creationId="{59A1B832-A468-DDDF-33CD-68FE44E865A2}"/>
          </ac:cxnSpMkLst>
        </pc:cxnChg>
        <pc:cxnChg chg="add mod">
          <ac:chgData name="문정훈" userId="26cfe7a1-3011-486a-a04f-f7be80ed3c9c" providerId="ADAL" clId="{0E043429-604C-4E74-8342-1A7F3F11BF6A}" dt="2022-12-18T06:54:55.365" v="306" actId="14100"/>
          <ac:cxnSpMkLst>
            <pc:docMk/>
            <pc:sldMk cId="3838237883" sldId="263"/>
            <ac:cxnSpMk id="41" creationId="{3B869B10-FCAA-93FC-7445-1EA897A40F08}"/>
          </ac:cxnSpMkLst>
        </pc:cxnChg>
        <pc:cxnChg chg="add del mod">
          <ac:chgData name="문정훈" userId="26cfe7a1-3011-486a-a04f-f7be80ed3c9c" providerId="ADAL" clId="{0E043429-604C-4E74-8342-1A7F3F11BF6A}" dt="2022-12-18T06:49:50.488" v="173" actId="478"/>
          <ac:cxnSpMkLst>
            <pc:docMk/>
            <pc:sldMk cId="3838237883" sldId="263"/>
            <ac:cxnSpMk id="46" creationId="{96364D09-0FCF-7EFE-0EE0-B5B933211CED}"/>
          </ac:cxnSpMkLst>
        </pc:cxnChg>
      </pc:sldChg>
      <pc:sldChg chg="addSp delSp modSp new mod">
        <pc:chgData name="문정훈" userId="26cfe7a1-3011-486a-a04f-f7be80ed3c9c" providerId="ADAL" clId="{0E043429-604C-4E74-8342-1A7F3F11BF6A}" dt="2022-12-18T08:20:17.123" v="313" actId="478"/>
        <pc:sldMkLst>
          <pc:docMk/>
          <pc:sldMk cId="36760600" sldId="264"/>
        </pc:sldMkLst>
        <pc:spChg chg="del">
          <ac:chgData name="문정훈" userId="26cfe7a1-3011-486a-a04f-f7be80ed3c9c" providerId="ADAL" clId="{0E043429-604C-4E74-8342-1A7F3F11BF6A}" dt="2022-12-18T08:19:27.071" v="308" actId="478"/>
          <ac:spMkLst>
            <pc:docMk/>
            <pc:sldMk cId="36760600" sldId="264"/>
            <ac:spMk id="2" creationId="{04377740-4EE2-8584-68CA-78C055C21E72}"/>
          </ac:spMkLst>
        </pc:spChg>
        <pc:spChg chg="del">
          <ac:chgData name="문정훈" userId="26cfe7a1-3011-486a-a04f-f7be80ed3c9c" providerId="ADAL" clId="{0E043429-604C-4E74-8342-1A7F3F11BF6A}" dt="2022-12-18T08:19:27.071" v="308" actId="478"/>
          <ac:spMkLst>
            <pc:docMk/>
            <pc:sldMk cId="36760600" sldId="264"/>
            <ac:spMk id="3" creationId="{B98ABABC-1096-CA6E-6C57-3CFEF6700855}"/>
          </ac:spMkLst>
        </pc:spChg>
        <pc:picChg chg="add del mod modCrop">
          <ac:chgData name="문정훈" userId="26cfe7a1-3011-486a-a04f-f7be80ed3c9c" providerId="ADAL" clId="{0E043429-604C-4E74-8342-1A7F3F11BF6A}" dt="2022-12-18T08:20:17.123" v="313" actId="478"/>
          <ac:picMkLst>
            <pc:docMk/>
            <pc:sldMk cId="36760600" sldId="264"/>
            <ac:picMk id="5" creationId="{7987ADDC-EE1C-7BB6-5484-4CAAE3118175}"/>
          </ac:picMkLst>
        </pc:picChg>
      </pc:sldChg>
      <pc:sldChg chg="addSp delSp modSp add mod ord">
        <pc:chgData name="문정훈" userId="26cfe7a1-3011-486a-a04f-f7be80ed3c9c" providerId="ADAL" clId="{0E043429-604C-4E74-8342-1A7F3F11BF6A}" dt="2022-12-24T20:22:46.856" v="2139" actId="14100"/>
        <pc:sldMkLst>
          <pc:docMk/>
          <pc:sldMk cId="4111055929" sldId="265"/>
        </pc:sldMkLst>
        <pc:spChg chg="add mod">
          <ac:chgData name="문정훈" userId="26cfe7a1-3011-486a-a04f-f7be80ed3c9c" providerId="ADAL" clId="{0E043429-604C-4E74-8342-1A7F3F11BF6A}" dt="2022-12-24T19:38:31.363" v="2048" actId="207"/>
          <ac:spMkLst>
            <pc:docMk/>
            <pc:sldMk cId="4111055929" sldId="265"/>
            <ac:spMk id="6" creationId="{D3B7C750-EA17-B67C-AE91-B11496DE01FA}"/>
          </ac:spMkLst>
        </pc:spChg>
        <pc:spChg chg="add mod">
          <ac:chgData name="문정훈" userId="26cfe7a1-3011-486a-a04f-f7be80ed3c9c" providerId="ADAL" clId="{0E043429-604C-4E74-8342-1A7F3F11BF6A}" dt="2022-12-24T19:38:31.363" v="2048" actId="207"/>
          <ac:spMkLst>
            <pc:docMk/>
            <pc:sldMk cId="4111055929" sldId="265"/>
            <ac:spMk id="7" creationId="{9B1EA85D-76D4-1E65-CBF7-BE46B28C69B4}"/>
          </ac:spMkLst>
        </pc:spChg>
        <pc:spChg chg="add del mod">
          <ac:chgData name="문정훈" userId="26cfe7a1-3011-486a-a04f-f7be80ed3c9c" providerId="ADAL" clId="{0E043429-604C-4E74-8342-1A7F3F11BF6A}" dt="2022-12-24T19:23:25.045" v="1773" actId="478"/>
          <ac:spMkLst>
            <pc:docMk/>
            <pc:sldMk cId="4111055929" sldId="265"/>
            <ac:spMk id="8" creationId="{099440F1-67A2-5A2F-89EE-0283A2CAEBB9}"/>
          </ac:spMkLst>
        </pc:spChg>
        <pc:spChg chg="add del mod">
          <ac:chgData name="문정훈" userId="26cfe7a1-3011-486a-a04f-f7be80ed3c9c" providerId="ADAL" clId="{0E043429-604C-4E74-8342-1A7F3F11BF6A}" dt="2022-12-24T19:23:24.455" v="1772" actId="478"/>
          <ac:spMkLst>
            <pc:docMk/>
            <pc:sldMk cId="4111055929" sldId="265"/>
            <ac:spMk id="9" creationId="{7636E9EC-9AE2-3F62-97E0-66C5EA74E260}"/>
          </ac:spMkLst>
        </pc:spChg>
        <pc:spChg chg="add del mod">
          <ac:chgData name="문정훈" userId="26cfe7a1-3011-486a-a04f-f7be80ed3c9c" providerId="ADAL" clId="{0E043429-604C-4E74-8342-1A7F3F11BF6A}" dt="2022-12-24T19:23:24.455" v="1772" actId="478"/>
          <ac:spMkLst>
            <pc:docMk/>
            <pc:sldMk cId="4111055929" sldId="265"/>
            <ac:spMk id="10" creationId="{A2423D1A-360D-74CF-A637-7CB29F616E95}"/>
          </ac:spMkLst>
        </pc:spChg>
        <pc:spChg chg="add del mod">
          <ac:chgData name="문정훈" userId="26cfe7a1-3011-486a-a04f-f7be80ed3c9c" providerId="ADAL" clId="{0E043429-604C-4E74-8342-1A7F3F11BF6A}" dt="2022-12-24T19:23:24.455" v="1772" actId="478"/>
          <ac:spMkLst>
            <pc:docMk/>
            <pc:sldMk cId="4111055929" sldId="265"/>
            <ac:spMk id="11" creationId="{827B309F-E664-B3DB-20B0-B8710CD9F62D}"/>
          </ac:spMkLst>
        </pc:spChg>
        <pc:spChg chg="add mod">
          <ac:chgData name="문정훈" userId="26cfe7a1-3011-486a-a04f-f7be80ed3c9c" providerId="ADAL" clId="{0E043429-604C-4E74-8342-1A7F3F11BF6A}" dt="2022-12-24T19:38:31.363" v="2048" actId="207"/>
          <ac:spMkLst>
            <pc:docMk/>
            <pc:sldMk cId="4111055929" sldId="265"/>
            <ac:spMk id="12" creationId="{FDAAFABB-A5F8-BDDE-516A-0BABA330E222}"/>
          </ac:spMkLst>
        </pc:spChg>
        <pc:spChg chg="add mod">
          <ac:chgData name="문정훈" userId="26cfe7a1-3011-486a-a04f-f7be80ed3c9c" providerId="ADAL" clId="{0E043429-604C-4E74-8342-1A7F3F11BF6A}" dt="2022-12-24T19:38:31.363" v="2048" actId="207"/>
          <ac:spMkLst>
            <pc:docMk/>
            <pc:sldMk cId="4111055929" sldId="265"/>
            <ac:spMk id="13" creationId="{BDDF1F9C-84D5-2016-17F8-0D00B30886C6}"/>
          </ac:spMkLst>
        </pc:spChg>
        <pc:spChg chg="add mod">
          <ac:chgData name="문정훈" userId="26cfe7a1-3011-486a-a04f-f7be80ed3c9c" providerId="ADAL" clId="{0E043429-604C-4E74-8342-1A7F3F11BF6A}" dt="2022-12-24T19:38:31.363" v="2048" actId="207"/>
          <ac:spMkLst>
            <pc:docMk/>
            <pc:sldMk cId="4111055929" sldId="265"/>
            <ac:spMk id="14" creationId="{4D200D2C-55F1-D9DC-0C83-1DB605B4223F}"/>
          </ac:spMkLst>
        </pc:spChg>
        <pc:spChg chg="add mod">
          <ac:chgData name="문정훈" userId="26cfe7a1-3011-486a-a04f-f7be80ed3c9c" providerId="ADAL" clId="{0E043429-604C-4E74-8342-1A7F3F11BF6A}" dt="2022-12-24T19:38:31.363" v="2048" actId="207"/>
          <ac:spMkLst>
            <pc:docMk/>
            <pc:sldMk cId="4111055929" sldId="265"/>
            <ac:spMk id="15" creationId="{9B2A3578-154F-D191-5B86-8EE3D7C69ACB}"/>
          </ac:spMkLst>
        </pc:spChg>
        <pc:spChg chg="add mod">
          <ac:chgData name="문정훈" userId="26cfe7a1-3011-486a-a04f-f7be80ed3c9c" providerId="ADAL" clId="{0E043429-604C-4E74-8342-1A7F3F11BF6A}" dt="2022-12-24T19:38:54.110" v="2050" actId="207"/>
          <ac:spMkLst>
            <pc:docMk/>
            <pc:sldMk cId="4111055929" sldId="265"/>
            <ac:spMk id="16" creationId="{B57EAF73-9803-3153-BCC4-259A7C5F128E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7" creationId="{3B88907F-A7E3-967E-D07E-ECC31B0908C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8" creationId="{02984A78-E810-EC57-E6C2-3712CF765618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9" creationId="{FAAF790A-2EA8-0D86-8E1D-D889F0ED062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0" creationId="{53B0A9C6-AD79-ECD5-47A5-9CE7B928CD26}"/>
          </ac:spMkLst>
        </pc:spChg>
        <pc:spChg chg="add mod">
          <ac:chgData name="문정훈" userId="26cfe7a1-3011-486a-a04f-f7be80ed3c9c" providerId="ADAL" clId="{0E043429-604C-4E74-8342-1A7F3F11BF6A}" dt="2022-12-24T19:59:54.279" v="2052" actId="1076"/>
          <ac:spMkLst>
            <pc:docMk/>
            <pc:sldMk cId="4111055929" sldId="265"/>
            <ac:spMk id="21" creationId="{C57466C3-373E-1FEF-D8F7-C012AE4B873D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2" creationId="{2BCBEC67-A363-3DB3-5C96-51199A317779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3" creationId="{5788485A-43A9-D464-E3FA-981018572D9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4" creationId="{ED5C63BC-E9D0-9A5E-BCB5-802E1AF691B6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5" creationId="{14C4E55D-0609-F450-CE31-D28196C3BE99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6" creationId="{E4EE3F10-1CCD-6637-E697-6F4AE36CD9FD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7" creationId="{BF455C6A-DBD7-0B2A-E25E-FD9235D9BC9F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28" creationId="{8863AFEF-2D9F-DC9F-E7F1-CAB7E17BE29D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29" creationId="{68D69CC2-CA15-8610-4BE4-E96B8B6BA9EA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30" creationId="{093F1C27-9247-FF78-B69A-33768D95A742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31" creationId="{D82D066A-FC4A-C1FF-B4B9-C994DA3FDC5D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32" creationId="{170D25E4-FDA5-0B21-9B2F-4591ABFC056B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33" creationId="{0CDB3A85-2C17-E923-E9D5-6E79C7A0CD80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34" creationId="{E42B09F7-E024-EB17-6B3E-3707FECB1D0B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35" creationId="{2D44D508-E2C9-AC1E-8840-EE9D40181ACC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36" creationId="{D9AA4352-F882-2EFE-D115-06A733F82D84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37" creationId="{00C6B858-3790-1789-2FC6-BFE9BACEFDAD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38" creationId="{480D5568-EC6C-2405-C815-9832CA857256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39" creationId="{DB99E780-A233-8AC7-2539-4EEDB794E396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40" creationId="{12D8A288-F0DB-CB39-50FB-A85DE64F1610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41" creationId="{C5433B1E-81BE-2DBA-A78A-A61F1417F6A6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42" creationId="{4A75FF70-BB39-49D9-15EA-7A773D8F6D47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43" creationId="{E9D662C0-2D1C-9D89-41CB-2616FFFBBF2E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44" creationId="{6972B3EB-5062-E344-61D4-82744E2DE702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45" creationId="{D649D58F-F45F-610D-CBF1-F72AC09C639C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46" creationId="{91275486-0606-DDA8-FF36-6A234F4B9916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47" creationId="{7A4D7CA0-F582-B245-D1F7-4CE743F2C3F2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48" creationId="{0C703122-6015-2D2A-B926-2695CB9502D0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49" creationId="{89EDE803-4044-A32A-43E1-502362C12B46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50" creationId="{E4D86EE8-7069-678B-959A-C6CF8B1A86B7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51" creationId="{13717503-4A6A-AAA8-D3DF-083CE5681E00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52" creationId="{1EDD0C1A-3345-F1D6-73C7-0ED7CC2FB2C2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53" creationId="{68450208-67C6-B40A-428E-B2CEF5662F03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54" creationId="{70C29240-0B77-C0E2-46BE-79C0A40C5DBF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55" creationId="{D379AAAB-A1C7-B712-4A6E-6A1A1DC021FA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56" creationId="{F4D271CD-42F8-431D-2905-F9C0475C4E2E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57" creationId="{2F1E3A9A-CE31-8F9D-C676-B3600BFDDAA8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58" creationId="{981705B5-F962-60A0-784F-8EF93EF30FB4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59" creationId="{56E3C9A1-F88E-82EC-058C-330B0A305DAE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60" creationId="{40480E1E-EBDB-174C-3F4B-7B131D3B10F8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61" creationId="{86312CA0-CA5C-5FF2-A8BD-E82EEADF6C97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62" creationId="{2B323505-D0BE-8E67-BBD8-BCCCEADCA828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63" creationId="{7A31F590-BE2A-7C25-419C-664B67B87689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64" creationId="{CC24A93C-D8D4-B8DA-85DB-3BA698293B96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65" creationId="{CB390BA8-5D21-A5C0-A7B8-128A4069C78B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66" creationId="{4926636E-5C9E-A908-A17F-2A0171E207A7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67" creationId="{CA0D9789-683A-E3A2-6092-2A960FAA57FB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68" creationId="{57F9AFAA-E104-E563-D226-6B333976672F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69" creationId="{36D83455-9841-912A-C49D-9CBAAFF9B3E7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70" creationId="{13FC9618-AF48-B2F7-2C80-88873BBCF984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71" creationId="{AF0E38AA-4FB2-26AA-10CF-0002AC94BD1C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72" creationId="{2E528393-7049-2C14-E9D2-FCFA1E8D1EFB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73" creationId="{4262D5D0-AF51-9F3B-A3D8-1A4EE675EAFA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74" creationId="{8E3735CF-C286-4A50-2A21-9A897B6AFD2A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75" creationId="{BA462902-518C-522C-DBFD-9643249CB9A2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76" creationId="{64F4F6F7-E3CF-C6F8-5DF2-082E3F921111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77" creationId="{54CD0203-D36B-1D60-EF8B-F7EE9F7742AE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78" creationId="{C0E31C8F-B7D9-FCC9-030A-B0C2365D880F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79" creationId="{7C93AA8D-E600-B8BF-2625-5BFED0EB63C4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80" creationId="{46BDF8A2-BA4F-FB68-677F-1A486F754E9F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81" creationId="{C720CC14-7156-2467-46F5-A75693617A48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82" creationId="{52BCA1BA-02AC-6013-D4C6-4E98A1C98758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83" creationId="{39C13441-BF55-F2D0-116B-A611D813A792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84" creationId="{8409C1C7-E62C-A939-7D19-7F8E52825EB3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85" creationId="{09027316-739E-89C5-7068-40CA60DBDB75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86" creationId="{F2A35A43-00E0-F05D-1D42-A98C51A23701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87" creationId="{38E1E4CA-7231-9B47-C079-EA7338AEF9E6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88" creationId="{59506549-577F-957F-F9DA-5C440BB4F8DE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89" creationId="{38319BDC-1148-B838-7AEF-1B9F6704E096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90" creationId="{7654941E-A103-5A7B-6B70-925E03BBB1A8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91" creationId="{CA437C26-ED8C-0C39-781C-5F8B0ECA3552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92" creationId="{9449B2E4-8AC0-59AB-467C-844B246F8B56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93" creationId="{33B781BE-3E84-C06F-68BC-22604BFDD099}"/>
          </ac:spMkLst>
        </pc:spChg>
        <pc:spChg chg="add del mod">
          <ac:chgData name="문정훈" userId="26cfe7a1-3011-486a-a04f-f7be80ed3c9c" providerId="ADAL" clId="{0E043429-604C-4E74-8342-1A7F3F11BF6A}" dt="2022-12-24T19:33:14.598" v="1981" actId="478"/>
          <ac:spMkLst>
            <pc:docMk/>
            <pc:sldMk cId="4111055929" sldId="265"/>
            <ac:spMk id="94" creationId="{F2E98223-C983-8E5A-AB57-9A8EFAFC46CF}"/>
          </ac:spMkLst>
        </pc:spChg>
        <pc:spChg chg="add del mod">
          <ac:chgData name="문정훈" userId="26cfe7a1-3011-486a-a04f-f7be80ed3c9c" providerId="ADAL" clId="{0E043429-604C-4E74-8342-1A7F3F11BF6A}" dt="2022-12-24T19:33:14.598" v="1981" actId="478"/>
          <ac:spMkLst>
            <pc:docMk/>
            <pc:sldMk cId="4111055929" sldId="265"/>
            <ac:spMk id="95" creationId="{6584D537-BCE0-4CE9-A351-55E3211793BC}"/>
          </ac:spMkLst>
        </pc:spChg>
        <pc:spChg chg="add del mod">
          <ac:chgData name="문정훈" userId="26cfe7a1-3011-486a-a04f-f7be80ed3c9c" providerId="ADAL" clId="{0E043429-604C-4E74-8342-1A7F3F11BF6A}" dt="2022-12-24T19:33:14.598" v="1981" actId="478"/>
          <ac:spMkLst>
            <pc:docMk/>
            <pc:sldMk cId="4111055929" sldId="265"/>
            <ac:spMk id="96" creationId="{3C32FEA0-9B0E-6097-C549-6CE7D6561603}"/>
          </ac:spMkLst>
        </pc:spChg>
        <pc:spChg chg="add del mod">
          <ac:chgData name="문정훈" userId="26cfe7a1-3011-486a-a04f-f7be80ed3c9c" providerId="ADAL" clId="{0E043429-604C-4E74-8342-1A7F3F11BF6A}" dt="2022-12-24T19:33:14.598" v="1981" actId="478"/>
          <ac:spMkLst>
            <pc:docMk/>
            <pc:sldMk cId="4111055929" sldId="265"/>
            <ac:spMk id="97" creationId="{C32DC195-1984-0385-8765-6E0C7B38600D}"/>
          </ac:spMkLst>
        </pc:spChg>
        <pc:spChg chg="add del mod">
          <ac:chgData name="문정훈" userId="26cfe7a1-3011-486a-a04f-f7be80ed3c9c" providerId="ADAL" clId="{0E043429-604C-4E74-8342-1A7F3F11BF6A}" dt="2022-12-24T19:33:14.598" v="1981" actId="478"/>
          <ac:spMkLst>
            <pc:docMk/>
            <pc:sldMk cId="4111055929" sldId="265"/>
            <ac:spMk id="98" creationId="{18CE127D-C95C-B276-4456-0D64B994A4BE}"/>
          </ac:spMkLst>
        </pc:spChg>
        <pc:spChg chg="add del mod">
          <ac:chgData name="문정훈" userId="26cfe7a1-3011-486a-a04f-f7be80ed3c9c" providerId="ADAL" clId="{0E043429-604C-4E74-8342-1A7F3F11BF6A}" dt="2022-12-24T19:33:14.598" v="1981" actId="478"/>
          <ac:spMkLst>
            <pc:docMk/>
            <pc:sldMk cId="4111055929" sldId="265"/>
            <ac:spMk id="99" creationId="{2CCCB720-9F03-24F1-C86F-A741A450D0D4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00" creationId="{1F29D5EE-4E15-475F-2A5A-13E5E3187247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01" creationId="{0E329D96-1D0A-7FAC-BB90-144E26E8A78A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02" creationId="{91F61259-159E-48C6-53DE-63650A8911CF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03" creationId="{7DD074A7-CE92-18DB-CE7E-4059109E707B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04" creationId="{12A2A70D-C55E-49ED-B1F9-6A2E8108A99E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05" creationId="{54A4AD97-8019-207D-97A3-4308530A5421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06" creationId="{C42D5B60-CF88-340F-A449-4DC6357BD221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07" creationId="{8B9239FC-B642-BFEF-D16E-221401EBC26D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08" creationId="{30DAC110-5A19-615F-57AF-DE235BE80999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09" creationId="{A53CC847-3771-7106-1468-45D778450B75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10" creationId="{C922ADD5-7151-1A57-A276-08CF6FC03BB1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11" creationId="{9A798F9F-F6AF-9856-FE0D-63D1A1E2269F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12" creationId="{35CDC4AB-57B4-8C49-9B97-FC7D17621D17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13" creationId="{CEE65EB4-D075-E48D-784A-00FBBD249777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14" creationId="{0C2E585F-BD79-3E4A-6A0B-4D860B8EF43F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15" creationId="{19174D08-C6AF-BBFA-7DA3-36B75121FF43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16" creationId="{427D0BCD-3AED-633D-C4C1-70401ABD04E1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17" creationId="{97F5B7D6-1DBC-2275-643C-8A8C82FCDBC5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18" creationId="{45164155-E8EF-0E99-D97A-543A01EF2230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19" creationId="{AD9DD636-80A4-EAD4-1BF2-08D88BE564F3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20" creationId="{9733E83B-526F-5B21-A505-5A885D962C2C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21" creationId="{E80CE4B6-C7CB-C76E-7F1D-59CAA78123F1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22" creationId="{71DBE7D0-1BFD-7620-E291-0EBB5890EAFF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23" creationId="{761C1D41-109C-36A0-0F48-ADE1115A7510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24" creationId="{44D38C79-F5BD-8CF8-08B1-C3AA748F0701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25" creationId="{C1C3C52E-80EE-C4BF-59F2-C9C59F7A622C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26" creationId="{06E031AA-206F-C4D5-B6DA-7977AB127B52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27" creationId="{B3C97940-5759-ABAE-AD23-146F84DB3889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28" creationId="{FDEF53EB-2478-1D2D-F21B-D4181BEF414C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29" creationId="{8F5CEECE-F063-3F0C-610D-5D021E18E955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30" creationId="{AD7C49E0-9AD9-A1AF-0E29-21C420DEF3D8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31" creationId="{741828FC-C095-48CC-4101-BAA7CBFBD8BC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32" creationId="{3A0B92BA-386C-E527-D53C-B83039EC4721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33" creationId="{060855C1-98E7-4A0A-8072-DB928AAC529E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34" creationId="{2657F79A-63C1-BE6B-B603-6057B0875B76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35" creationId="{079CF7AD-E487-2CB7-F6D8-85992AEB575A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36" creationId="{EA3C8063-AA66-AE80-5B3B-D8E3921CCEEB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37" creationId="{AF570A70-DB6E-8A1A-5AB8-22E9267BB27A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38" creationId="{FC6E5F0D-2764-C0FF-83A8-3BC9AE491F46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39" creationId="{DA3FE3A0-7F00-4835-9B01-061B67029E45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40" creationId="{1C03A88A-B8B2-1F1A-5E59-A51542EB25D9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41" creationId="{C65F2780-B0A8-D11F-545E-58CD2350ED19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42" creationId="{A25005D2-65F3-DAE0-7EFC-2C6E5E6ACACA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43" creationId="{F3C410DD-76AB-6CDA-8F44-2C9A7DF30022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44" creationId="{48E137CD-1AD0-AA4B-7E6E-E335A9FBC817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45" creationId="{ACF3CF0A-D4C3-AE49-0B8B-410B90A1B56E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46" creationId="{ACDF204D-0BF1-FB2B-D0DB-9F09090D1F87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47" creationId="{1D13AC46-F630-7414-5CEF-3AD67D4CC4F3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48" creationId="{F6EE5301-ED4F-391B-0ABB-C914BD2BDFA2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49" creationId="{297B51BC-7F82-E16A-3D5C-D1F7BE99787B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50" creationId="{F87F824D-6AEE-E2E3-E88A-BA2B9CA3CF0D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51" creationId="{5A5E5BF1-DFAF-D9AC-BC9B-B2BD11BBA332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52" creationId="{3D6D1537-157C-FCBF-A2F3-9A45AB0D2CE3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53" creationId="{14B441D1-406F-711A-DAB7-97EB99E2D812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54" creationId="{89814904-93F1-40FC-9917-9C4C544CD227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55" creationId="{77EEAA69-E514-920D-805C-EE4063977E1B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56" creationId="{E8398088-3CA9-7ABA-DF03-1950BD7AAB20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57" creationId="{B8996D31-F610-1017-2868-2950BA06EE15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58" creationId="{F2B0BA63-5F4B-C023-26E2-3F5DD3A36750}"/>
          </ac:spMkLst>
        </pc:spChg>
        <pc:spChg chg="add del mod">
          <ac:chgData name="문정훈" userId="26cfe7a1-3011-486a-a04f-f7be80ed3c9c" providerId="ADAL" clId="{0E043429-604C-4E74-8342-1A7F3F11BF6A}" dt="2022-12-24T19:33:13.483" v="1980" actId="478"/>
          <ac:spMkLst>
            <pc:docMk/>
            <pc:sldMk cId="4111055929" sldId="265"/>
            <ac:spMk id="159" creationId="{18BB6B9B-DD99-62BE-01D9-6EB64850E4A0}"/>
          </ac:spMkLst>
        </pc:spChg>
        <pc:spChg chg="add del mod">
          <ac:chgData name="문정훈" userId="26cfe7a1-3011-486a-a04f-f7be80ed3c9c" providerId="ADAL" clId="{0E043429-604C-4E74-8342-1A7F3F11BF6A}" dt="2022-12-24T19:27:37.384" v="1880"/>
          <ac:spMkLst>
            <pc:docMk/>
            <pc:sldMk cId="4111055929" sldId="265"/>
            <ac:spMk id="160" creationId="{5F7C24A2-4D51-807B-F2DE-DD1E5222D0DA}"/>
          </ac:spMkLst>
        </pc:spChg>
        <pc:spChg chg="add del mod">
          <ac:chgData name="문정훈" userId="26cfe7a1-3011-486a-a04f-f7be80ed3c9c" providerId="ADAL" clId="{0E043429-604C-4E74-8342-1A7F3F11BF6A}" dt="2022-12-24T19:27:40.044" v="1883"/>
          <ac:spMkLst>
            <pc:docMk/>
            <pc:sldMk cId="4111055929" sldId="265"/>
            <ac:spMk id="161" creationId="{0E040A97-5B01-75C6-ED0F-1FC65C716326}"/>
          </ac:spMkLst>
        </pc:spChg>
        <pc:spChg chg="add mod">
          <ac:chgData name="문정훈" userId="26cfe7a1-3011-486a-a04f-f7be80ed3c9c" providerId="ADAL" clId="{0E043429-604C-4E74-8342-1A7F3F11BF6A}" dt="2022-12-24T19:36:11.305" v="2023" actId="1076"/>
          <ac:spMkLst>
            <pc:docMk/>
            <pc:sldMk cId="4111055929" sldId="265"/>
            <ac:spMk id="162" creationId="{A8ED6E63-F0D6-FC16-00C1-C29CFE08A817}"/>
          </ac:spMkLst>
        </pc:spChg>
        <pc:spChg chg="add del mod">
          <ac:chgData name="문정훈" userId="26cfe7a1-3011-486a-a04f-f7be80ed3c9c" providerId="ADAL" clId="{0E043429-604C-4E74-8342-1A7F3F11BF6A}" dt="2022-12-24T19:32:55.740" v="1975" actId="478"/>
          <ac:spMkLst>
            <pc:docMk/>
            <pc:sldMk cId="4111055929" sldId="265"/>
            <ac:spMk id="163" creationId="{7393811B-CF8D-EF4A-EA93-939ABADFED04}"/>
          </ac:spMkLst>
        </pc:spChg>
        <pc:spChg chg="add del mod">
          <ac:chgData name="문정훈" userId="26cfe7a1-3011-486a-a04f-f7be80ed3c9c" providerId="ADAL" clId="{0E043429-604C-4E74-8342-1A7F3F11BF6A}" dt="2022-12-24T19:33:12.165" v="1979" actId="478"/>
          <ac:spMkLst>
            <pc:docMk/>
            <pc:sldMk cId="4111055929" sldId="265"/>
            <ac:spMk id="164" creationId="{CD2BA84A-FC20-5A66-5382-55EF95B50205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165" creationId="{F6618D8F-2790-30FE-AC8B-E7E11936BDB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66" creationId="{46F4C465-76A5-2E71-7640-36C0C48FAC8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67" creationId="{6161EE0B-64DC-B103-54A1-143AB5F99DC2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68" creationId="{BEC9E598-4FE3-90A5-E1E4-8F3D2E61FEC9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69" creationId="{57C0AB29-436C-08E1-59B4-7B8758104B7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70" creationId="{93453DDB-8F3C-54E0-AC1E-6ED1B954ACFF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171" creationId="{D6E497D6-C4CB-3B35-0D0B-A232B9E04D1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72" creationId="{AB79F7B8-A275-CB76-1084-BD9E768AC9BF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73" creationId="{D3E3C338-938D-8092-5E71-8367805B51C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74" creationId="{B98E3DB2-89AC-517D-4A44-5F5B3E00354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75" creationId="{66AB1A2B-C700-F450-C94D-AD929C4F68D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76" creationId="{CC53ACD8-53FD-1006-DB62-6A097C97E360}"/>
          </ac:spMkLst>
        </pc:spChg>
        <pc:spChg chg="add mod">
          <ac:chgData name="문정훈" userId="26cfe7a1-3011-486a-a04f-f7be80ed3c9c" providerId="ADAL" clId="{0E043429-604C-4E74-8342-1A7F3F11BF6A}" dt="2022-12-24T19:36:11.305" v="2023" actId="1076"/>
          <ac:spMkLst>
            <pc:docMk/>
            <pc:sldMk cId="4111055929" sldId="265"/>
            <ac:spMk id="177" creationId="{D1B850EB-616E-532E-2189-90A7D1A2558C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178" creationId="{16FB16B9-92F9-57C6-0D85-59BFC0E0DE94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79" creationId="{36BCFB19-DDB4-CB5A-08B3-49F1BE026F5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80" creationId="{9BFD0458-54EE-4AB8-58BD-B3FC84C114C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81" creationId="{5BC34522-9FF2-BA79-0917-76733E8CC4F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82" creationId="{A0A2A9B6-47CB-740F-5D07-08E8023BB2DD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83" creationId="{44B8B1AD-CFCB-2A50-3878-5E4C26A7979A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184" creationId="{99689B7E-25E2-6B09-BA6E-1DB113EB1CC2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85" creationId="{54BD6042-B214-F673-4865-39CFE037E834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86" creationId="{60BE53AB-3DC0-CD9E-75C5-CFBC4EF7A9AD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87" creationId="{C43B6858-42BF-960E-A953-09008AD68E9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88" creationId="{69D7A87C-88C7-D639-14CD-3B6C4CD407E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189" creationId="{4A5DECBA-719B-9FCF-C67C-A646D9F0D7EC}"/>
          </ac:spMkLst>
        </pc:spChg>
        <pc:spChg chg="add mod">
          <ac:chgData name="문정훈" userId="26cfe7a1-3011-486a-a04f-f7be80ed3c9c" providerId="ADAL" clId="{0E043429-604C-4E74-8342-1A7F3F11BF6A}" dt="2022-12-24T19:36:11.305" v="2023" actId="1076"/>
          <ac:spMkLst>
            <pc:docMk/>
            <pc:sldMk cId="4111055929" sldId="265"/>
            <ac:spMk id="190" creationId="{16AE82D2-898E-0812-7118-0E131565C6DB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191" creationId="{B06D4DCC-8E0C-ACC8-6A35-8F054B6ACD02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192" creationId="{2CE79CEA-1E61-0BB2-3A9B-97C224CFA231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193" creationId="{2A78E51B-7B99-C266-7662-261E0A10D873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194" creationId="{31463D13-7C37-FFD9-9BBD-9C75EC32F520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195" creationId="{7B75773F-08D8-8FB6-8BE7-E202F01AAE36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196" creationId="{0C0D2332-21DE-4B51-7A2B-BE70AFD229F0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197" creationId="{903F5E2E-A41B-3E52-CB10-43D5E065ADDD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198" creationId="{35FC419E-0518-C5BA-E347-D2206FB7158D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199" creationId="{A71867FB-A0A4-D577-B13F-E52A4D7C7514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200" creationId="{8A011BF8-0A85-0368-5F44-791A168BAD91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201" creationId="{D32DB5C8-D1AA-05CD-C12C-004E5FE435D2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202" creationId="{2D817E5C-62C5-0086-3E83-0F8544FD6381}"/>
          </ac:spMkLst>
        </pc:spChg>
        <pc:spChg chg="add del mod">
          <ac:chgData name="문정훈" userId="26cfe7a1-3011-486a-a04f-f7be80ed3c9c" providerId="ADAL" clId="{0E043429-604C-4E74-8342-1A7F3F11BF6A}" dt="2022-12-24T19:34:14.852" v="2008"/>
          <ac:spMkLst>
            <pc:docMk/>
            <pc:sldMk cId="4111055929" sldId="265"/>
            <ac:spMk id="203" creationId="{3F1C9941-B3C4-DC4B-0FEF-C5DAE7AAFC46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04" creationId="{FC3628E9-A45E-4DC9-15D9-7B77A1068D73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05" creationId="{32680AC3-6E53-D41D-BAEB-A765E30CE533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06" creationId="{C2CEC7E3-8BBB-F977-53E7-504B0E3F3F3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07" creationId="{C10EDE51-021B-E341-3261-366ABCF3C529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08" creationId="{EC69C3E6-9D4B-6470-9D8A-4EC5A80841AF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09" creationId="{114F85B0-6528-61FB-8971-79B573704B67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10" creationId="{EE38C673-6B40-0FBC-1FA0-49FC2D6371C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11" creationId="{2A0586DF-B087-2ED2-A176-03D968D3D3C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12" creationId="{088AB4E3-096E-31F7-D048-F557F1AC696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13" creationId="{866B0DC6-A2CE-0715-568F-C435685C8CBC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14" creationId="{511AF1B7-E46B-A845-9D0F-ABBD9D6ACA72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15" creationId="{D706E591-B572-F4E4-7188-06AF99104799}"/>
          </ac:spMkLst>
        </pc:spChg>
        <pc:spChg chg="add mod">
          <ac:chgData name="문정훈" userId="26cfe7a1-3011-486a-a04f-f7be80ed3c9c" providerId="ADAL" clId="{0E043429-604C-4E74-8342-1A7F3F11BF6A}" dt="2022-12-24T19:36:11.305" v="2023" actId="1076"/>
          <ac:spMkLst>
            <pc:docMk/>
            <pc:sldMk cId="4111055929" sldId="265"/>
            <ac:spMk id="216" creationId="{5C31A549-3FD8-8A21-17CC-7FD4D5179B0B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17" creationId="{CA96CA54-24D5-82C8-24DF-7B70D5C2901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18" creationId="{6F0457F6-53B5-D1F6-9926-24ED075671E8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19" creationId="{A4975D0E-6B39-D448-88D1-01E418CBD273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20" creationId="{0618A5F1-E7D6-D30D-A598-B11961FB3F88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21" creationId="{9E476E62-4963-5D12-8C94-7BD58EF189E2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22" creationId="{91A12D63-6149-4B97-62C8-93220002BCA2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23" creationId="{4B67F916-51C2-479B-4D95-5ACC0A9DA25E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24" creationId="{E46ED8B2-4AA0-45A5-141E-DFAB5D9078F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25" creationId="{9D023657-315C-4A77-D27B-99D50D339F9F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26" creationId="{37CEC500-A2F8-55FD-2FA9-7C56B7757C22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27" creationId="{FBB69372-37C1-8944-CDDC-566063D47A64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28" creationId="{FC065491-0F7F-3F81-A9B1-29CBEAF1BA2B}"/>
          </ac:spMkLst>
        </pc:spChg>
        <pc:spChg chg="add mod">
          <ac:chgData name="문정훈" userId="26cfe7a1-3011-486a-a04f-f7be80ed3c9c" providerId="ADAL" clId="{0E043429-604C-4E74-8342-1A7F3F11BF6A}" dt="2022-12-24T19:36:11.305" v="2023" actId="1076"/>
          <ac:spMkLst>
            <pc:docMk/>
            <pc:sldMk cId="4111055929" sldId="265"/>
            <ac:spMk id="229" creationId="{E807675F-B6A8-183B-E97D-6991AED2BAB3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30" creationId="{F8A986AC-7208-104E-EA8D-3DCC1C946C28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31" creationId="{5352822E-14D4-1E45-EFAF-C6236191BF94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32" creationId="{A5B746E7-F46E-759B-97AF-BDA523093F6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33" creationId="{B3C0AB8B-2892-62EF-4F5D-C7A09B63DD5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34" creationId="{4C1119DE-1B2C-5913-5294-28B3FDB836DC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35" creationId="{6C58BC40-E2AF-5997-39A3-9EDA2B6C5B5F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36" creationId="{3D9375A3-6B54-8CEC-0578-44C4C3FD288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37" creationId="{A819A63C-BA8A-DE1A-6B10-C1826B9881D1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38" creationId="{2772F332-B925-4A5B-75BC-75EBFE0188E9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39" creationId="{83D45071-A355-BA6A-B1DA-AE6EF2B815F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40" creationId="{D1676601-E4F9-F77E-E3E9-49C48D19703D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41" creationId="{114C027E-8FC8-41D9-B171-DE3CBF068485}"/>
          </ac:spMkLst>
        </pc:spChg>
        <pc:spChg chg="add mod">
          <ac:chgData name="문정훈" userId="26cfe7a1-3011-486a-a04f-f7be80ed3c9c" providerId="ADAL" clId="{0E043429-604C-4E74-8342-1A7F3F11BF6A}" dt="2022-12-24T19:36:11.305" v="2023" actId="1076"/>
          <ac:spMkLst>
            <pc:docMk/>
            <pc:sldMk cId="4111055929" sldId="265"/>
            <ac:spMk id="242" creationId="{A19760C5-4713-C598-ADE0-F41D49DC27EA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43" creationId="{7C76F614-BB89-5A9D-2F34-774EB9A9FF2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44" creationId="{AF86FF1E-579F-36BF-EBB0-6F0C0E89EE2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45" creationId="{25FB0602-BF93-4CD3-9951-6C3E6C005BA2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46" creationId="{A4DBCECF-FEAE-1D31-24BF-6EDF1540DFA3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47" creationId="{032EFEB4-0467-6A68-188A-CBE31658E98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48" creationId="{874D7F99-312A-5AF9-E876-BC76F8844713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49" creationId="{26CCE832-2D70-AA3C-C322-DD087E3B79B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50" creationId="{FB1FA5B6-10B2-B732-FF34-8ADB90DBE423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51" creationId="{707AFFE8-0001-5B19-DD75-B9EC1D51DA41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52" creationId="{8F7453DB-DAEE-4511-79AC-834E119EFAB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53" creationId="{E665DACE-81A5-31CF-C952-FDD0CBD52B62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54" creationId="{74467014-990A-C302-F96E-303DDDBB3499}"/>
          </ac:spMkLst>
        </pc:spChg>
        <pc:spChg chg="add mod">
          <ac:chgData name="문정훈" userId="26cfe7a1-3011-486a-a04f-f7be80ed3c9c" providerId="ADAL" clId="{0E043429-604C-4E74-8342-1A7F3F11BF6A}" dt="2022-12-24T19:36:11.305" v="2023" actId="1076"/>
          <ac:spMkLst>
            <pc:docMk/>
            <pc:sldMk cId="4111055929" sldId="265"/>
            <ac:spMk id="255" creationId="{C88E5A06-0207-6BDA-DE1E-7AEED88E5E1C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56" creationId="{5658E697-719D-6EE9-598F-75818C80FD88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57" creationId="{72038025-F05E-64CE-DA7B-1C8DD55F182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58" creationId="{5EA5D204-58E7-E514-112D-F1DBB8525F39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59" creationId="{340734E9-D8A2-AB39-0831-2EE489AC4B63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60" creationId="{767F63C9-B852-DFD9-2662-2EE057C1D14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61" creationId="{656BB7F8-9975-0586-CB80-8B101179EC9B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62" creationId="{3F0F8369-A8E0-00A8-7DC9-1E19C14A853C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63" creationId="{7EA0F187-CC0E-8F27-4C4A-AE010B46A4BD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64" creationId="{B83C1657-956A-2589-F337-2B47AEC2C6B4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65" creationId="{2B31AFD1-B5F6-BD51-FB75-765E7E3FD45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66" creationId="{BFB1ABC2-21D5-15D5-FCD6-2EDE235439F6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67" creationId="{010F7805-6620-8CB3-B3EB-8D5025878AE5}"/>
          </ac:spMkLst>
        </pc:spChg>
        <pc:spChg chg="add mod">
          <ac:chgData name="문정훈" userId="26cfe7a1-3011-486a-a04f-f7be80ed3c9c" providerId="ADAL" clId="{0E043429-604C-4E74-8342-1A7F3F11BF6A}" dt="2022-12-24T19:36:50.834" v="2029" actId="20577"/>
          <ac:spMkLst>
            <pc:docMk/>
            <pc:sldMk cId="4111055929" sldId="265"/>
            <ac:spMk id="268" creationId="{334D27B5-AC8A-A665-4A23-D940E41EB470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69" creationId="{7825E128-D3E0-7B6F-F00B-EF71D082BEB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70" creationId="{49BC0758-E175-BC9D-9358-DB174941382F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71" creationId="{7FCF195A-4D56-3D82-8CB3-2F61B553A6A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72" creationId="{AE6A7D22-5D2C-2075-1189-CEA73119D793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73" creationId="{0E8827A6-C111-A652-58AF-336AB09A70F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74" creationId="{63BDA21D-70C9-9090-7A8D-4DE4594F385E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75" creationId="{6C3B4C0A-FB4E-71BC-1017-7A02DF5A6D5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76" creationId="{48E8B388-459A-BCE3-F1A1-5DC1B4012BDF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77" creationId="{83CB5073-1A2B-8117-2176-D7B33BBE71CD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78" creationId="{32B28B10-4AAC-F52C-30DE-572EF95EB38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79" creationId="{16965542-26BE-E750-83EC-529F003F35FE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80" creationId="{36258094-A0C5-B519-BD12-8805DE6BD1B7}"/>
          </ac:spMkLst>
        </pc:spChg>
        <pc:spChg chg="add mod">
          <ac:chgData name="문정훈" userId="26cfe7a1-3011-486a-a04f-f7be80ed3c9c" providerId="ADAL" clId="{0E043429-604C-4E74-8342-1A7F3F11BF6A}" dt="2022-12-24T19:36:54.059" v="2031" actId="20577"/>
          <ac:spMkLst>
            <pc:docMk/>
            <pc:sldMk cId="4111055929" sldId="265"/>
            <ac:spMk id="281" creationId="{6F7DFAD6-AB14-8E85-FC28-A7972D7EEEBD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82" creationId="{35210FB2-375A-29E6-6CD3-E9FBD6977633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83" creationId="{B3F86B7D-4529-FE1D-9DC2-ADC8FD861DC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84" creationId="{7318FECA-A9A7-9E25-2F58-32F7C625A94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85" creationId="{AE9FCB56-1C9A-E5B1-029D-641BFBF65078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86" creationId="{CCAC5067-99FE-DD8F-2FFC-ADEB8AF788AC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87" creationId="{94A278FD-1C8E-57A0-1C93-D0314A42E3CD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88" creationId="{34281322-734E-5C0D-4D83-298201A89CDD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89" creationId="{7CB35C7F-10E3-5BE4-8DDD-BBD16C14308C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90" creationId="{F8ECBCE3-25D4-AACD-5C35-0009C4DD89F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91" creationId="{78FC0405-6F07-1572-9915-0EEE733DF638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92" creationId="{94BD05B8-0CCF-03A9-48E0-96589767D93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93" creationId="{15227C10-3AF2-5118-85BA-2631BD5278BD}"/>
          </ac:spMkLst>
        </pc:spChg>
        <pc:spChg chg="add mod">
          <ac:chgData name="문정훈" userId="26cfe7a1-3011-486a-a04f-f7be80ed3c9c" providerId="ADAL" clId="{0E043429-604C-4E74-8342-1A7F3F11BF6A}" dt="2022-12-24T19:36:57.362" v="2033" actId="20577"/>
          <ac:spMkLst>
            <pc:docMk/>
            <pc:sldMk cId="4111055929" sldId="265"/>
            <ac:spMk id="294" creationId="{EA3D05F9-8862-9096-2D06-16264620FE00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295" creationId="{A28D33D5-ABC4-1B04-977F-3F95EAD98A72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96" creationId="{F117BF76-4355-2ECB-9978-2D55AEE78266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97" creationId="{0FD7D47F-C2E9-4E5E-BA57-E3163FFD67C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98" creationId="{A6FC9A48-B081-0782-CB17-C9BD041D113F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299" creationId="{8E9352F1-0E3F-DAB3-993C-D0B31F66047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00" creationId="{EF59F165-A98E-47AF-5EBE-7BA71CC58972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301" creationId="{9E5D5EDA-2105-2F8B-0BDC-207459DB5F01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02" creationId="{53C3F0A9-27EF-447F-59DB-003003DF66DC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03" creationId="{372DDC79-3C68-5E85-E75E-714CD94AD27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04" creationId="{178EFA87-F35D-5CDB-D884-CB4001533EDD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05" creationId="{70F0B98C-2624-CFEE-EF93-52C124AE11C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06" creationId="{59315873-7976-CFB9-6FC2-3776491EB5A2}"/>
          </ac:spMkLst>
        </pc:spChg>
        <pc:spChg chg="add mod">
          <ac:chgData name="문정훈" userId="26cfe7a1-3011-486a-a04f-f7be80ed3c9c" providerId="ADAL" clId="{0E043429-604C-4E74-8342-1A7F3F11BF6A}" dt="2022-12-24T19:36:59.857" v="2035" actId="20577"/>
          <ac:spMkLst>
            <pc:docMk/>
            <pc:sldMk cId="4111055929" sldId="265"/>
            <ac:spMk id="307" creationId="{01028195-2824-2EE0-F6B8-C424B26F7F25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308" creationId="{4C65E2C5-1C0C-F611-0E55-59A766D6273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09" creationId="{839E4EE1-4257-0871-8C29-5D4AE886F8B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10" creationId="{371C6C63-9711-BF6B-5A6D-D8DA55EFE9D4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11" creationId="{F4376338-2B5D-AF2E-2985-26D0AE2CB4DE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12" creationId="{2CDE365B-2BE1-F89B-2D0F-B3A75135799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13" creationId="{23DDE491-095B-57C7-EDB3-02DBACC09844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314" creationId="{35E03DAC-5940-2B17-842E-8A7A63B78912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15" creationId="{21650BC8-2918-1AD3-AE0E-7043CAD11C59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16" creationId="{983F3028-0E61-4B96-CC3B-2AE0EEE6B26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17" creationId="{48A239A1-B232-711E-9180-E8916A0E3B43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18" creationId="{0D692B5A-FEC8-2BE7-56C3-AF87BE799C3C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19" creationId="{876F398B-CCEE-B2CE-D541-F29AE56AC916}"/>
          </ac:spMkLst>
        </pc:spChg>
        <pc:spChg chg="add mod">
          <ac:chgData name="문정훈" userId="26cfe7a1-3011-486a-a04f-f7be80ed3c9c" providerId="ADAL" clId="{0E043429-604C-4E74-8342-1A7F3F11BF6A}" dt="2022-12-24T19:37:02.317" v="2037" actId="20577"/>
          <ac:spMkLst>
            <pc:docMk/>
            <pc:sldMk cId="4111055929" sldId="265"/>
            <ac:spMk id="320" creationId="{1CAA571A-0FC4-C97C-CCA8-E5A589BC3FD7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321" creationId="{CAF95A3F-61DD-3567-B004-E6D5AD1ECC26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22" creationId="{56EEC1AF-5D38-2F81-8B56-33792878013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23" creationId="{4ABC48E6-C566-EB56-F9F5-1147762D1E6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24" creationId="{9D9693F2-99A7-44C5-F8AC-391E0D629603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25" creationId="{ADC049CF-30F7-EB86-B45A-B95D1710378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26" creationId="{46376F66-2AAA-DF94-BFEE-5AB651B94CA8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327" creationId="{6B1879EB-9F67-E9E0-0E90-6C7842B1D711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28" creationId="{E06CE18F-C313-AF33-7751-8089CCD8639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29" creationId="{48190762-46A5-A4A2-54CA-50DE6F9E6879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30" creationId="{E9A13166-3368-A3E7-699C-81E76247C04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31" creationId="{C8CF9058-F9CB-3851-7936-9F0C57E70EF5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32" creationId="{5CE156A5-C945-BC6E-B9B4-2B8F84EFDD62}"/>
          </ac:spMkLst>
        </pc:spChg>
        <pc:spChg chg="add mod">
          <ac:chgData name="문정훈" userId="26cfe7a1-3011-486a-a04f-f7be80ed3c9c" providerId="ADAL" clId="{0E043429-604C-4E74-8342-1A7F3F11BF6A}" dt="2022-12-24T19:37:04.995" v="2039" actId="20577"/>
          <ac:spMkLst>
            <pc:docMk/>
            <pc:sldMk cId="4111055929" sldId="265"/>
            <ac:spMk id="333" creationId="{D8C7E039-48F0-4E63-5D92-3EA5BCBA599B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34" creationId="{7324755E-0F3F-A275-7551-6E0DAADA785B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35" creationId="{A05019D6-E02C-19D2-7EA3-90B7980D4A0C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36" creationId="{0168662E-360C-D9BD-E52C-D11944304F4C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37" creationId="{5A84037A-B6B8-1F33-0F8F-EF4DDF9FA09F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38" creationId="{34BCFB45-87AF-BD2B-6404-F799A55BFEE9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39" creationId="{30054301-4C73-4375-0BCC-860162FB6ACC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40" creationId="{40D97D2D-FCE0-228B-A97B-340BD96DE080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41" creationId="{67354CC3-37DA-AF76-3C6A-9C9AF01A4457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42" creationId="{A27B9F9B-06F6-5C5C-0798-C392CBEC4C91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43" creationId="{C3A03983-5C97-412A-5B85-1469DA7656DF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44" creationId="{4E974304-F47F-09D2-8854-2AEFD75D8DCB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45" creationId="{D8481770-DBE4-2ED1-997E-26F900FC74EE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46" creationId="{997E2D2E-8A20-E2A7-B8FD-6F0B32E3C5A6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47" creationId="{A0EC46EE-D14A-A419-E230-1F5E4815BCA3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48" creationId="{9930EA46-A983-5D2B-30BD-968607895765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49" creationId="{074F289E-CA00-3644-540A-58DE3AC42ABB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50" creationId="{EAE9BBB5-E4F9-C153-3633-9AC00F707180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51" creationId="{220116BA-66EE-A5BD-97A6-18121230B539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52" creationId="{BEB93F90-8D55-2C3A-551D-0C8405E333E8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53" creationId="{80B7B139-C0D4-A09D-546A-E123E8A9BE30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54" creationId="{BEDC698A-F9F9-FCA5-DA69-71F3CB4315A9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55" creationId="{69CCB12E-AC5B-D6CA-EBC2-73EEAFC2F9CF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56" creationId="{81697343-252D-7C5A-13D6-F9948F5A15EA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57" creationId="{12E0557C-31EF-D46E-5981-4BD6818EF8B5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58" creationId="{7122B5DF-241B-1B37-4CC0-69A5D181AA15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59" creationId="{F583A75D-A81D-D31E-599B-498209A47B5E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60" creationId="{7A5DF3D6-6D49-7A2F-FAA4-BB21D39FBDB5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61" creationId="{3545870F-B8C4-F6A6-B2D4-92E0E3C8B04D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62" creationId="{68AF24D6-4501-6FD9-4BC6-0E0FF66E194E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63" creationId="{B5DBB95C-8D6E-5855-472C-3B84DD036694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64" creationId="{06EE45FD-8436-189A-075F-725B9847FDDC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65" creationId="{20511450-9068-D76B-F1D8-EE7BC338BBD1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66" creationId="{815F1324-411E-8A6D-F3AD-444BC2927EDF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67" creationId="{72E3B8B9-C76D-6F25-3298-469E86061E0F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68" creationId="{C5B57FBC-A390-758E-3612-1667B8B3959F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69" creationId="{EA5C1B0C-1139-8492-6BA9-34A69BDA0D46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70" creationId="{54E28364-C0BA-4EED-231E-8ECD74A933A9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71" creationId="{C5633BCB-A6ED-93D3-C394-A60E59F784D6}"/>
          </ac:spMkLst>
        </pc:spChg>
        <pc:spChg chg="add del mod">
          <ac:chgData name="문정훈" userId="26cfe7a1-3011-486a-a04f-f7be80ed3c9c" providerId="ADAL" clId="{0E043429-604C-4E74-8342-1A7F3F11BF6A}" dt="2022-12-24T19:37:16.362" v="2041"/>
          <ac:spMkLst>
            <pc:docMk/>
            <pc:sldMk cId="4111055929" sldId="265"/>
            <ac:spMk id="372" creationId="{15C93900-30AB-86C1-F8F0-A406F6B8EC0A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373" creationId="{63A17D7C-9936-AF64-C853-A425301DB87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74" creationId="{CD1AF2A5-14C9-E20B-2DB3-F27F65D1A7A1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75" creationId="{B88A6687-662C-BFC0-77BE-D165633FDAC8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76" creationId="{3602F42D-3EB3-6E03-05B7-7843F2F4966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77" creationId="{9071C8EA-6356-666A-04EF-4012B729A72F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78" creationId="{EFF12848-AE74-2733-82AB-0CDDC7B6BFB3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379" creationId="{7CA013CC-062D-894E-58B7-44D7F423A7D6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80" creationId="{5207C94B-F039-9D99-7D44-E34431A510D9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81" creationId="{4AEAE74B-BA8D-513B-43C2-8505A419581C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82" creationId="{4EF5AF0B-EA60-C1BC-7B2B-C0A27C10DE21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83" creationId="{46A5848C-DC4B-A393-47D5-333C739CA0F3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84" creationId="{3906F7C2-724D-405D-A779-9F628B83CEC3}"/>
          </ac:spMkLst>
        </pc:spChg>
        <pc:spChg chg="add mod">
          <ac:chgData name="문정훈" userId="26cfe7a1-3011-486a-a04f-f7be80ed3c9c" providerId="ADAL" clId="{0E043429-604C-4E74-8342-1A7F3F11BF6A}" dt="2022-12-24T19:37:38.257" v="2044" actId="1076"/>
          <ac:spMkLst>
            <pc:docMk/>
            <pc:sldMk cId="4111055929" sldId="265"/>
            <ac:spMk id="385" creationId="{EDB286EF-C25E-D850-0AE5-4E075662E3B7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386" creationId="{2EF5478F-6E06-75A5-AFC4-36C4D518A0A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87" creationId="{36DC7B01-AFD8-8534-6B8C-BCFE96C93117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88" creationId="{F1631204-8309-927A-4D57-B5F512C4234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89" creationId="{3E8BD093-B780-70F5-1B38-2ED58659AA76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90" creationId="{AD438BCA-7BBF-8B0F-B603-A9963536C8E4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91" creationId="{E78D156B-C7AA-B75F-17A7-4FF8391279AD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392" creationId="{18790B0F-C92D-4157-02E9-626609EDCEC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93" creationId="{4625CB24-C601-D4BC-6F07-39F143855339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94" creationId="{46E7A21B-22C7-2243-123B-7C7B5E4200B9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95" creationId="{93EFB82F-B208-1B71-5BB4-29800A26A2C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96" creationId="{7750F2E6-4F3D-8E52-764A-72550ABEDDC8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397" creationId="{4E19F704-000A-45A4-24A1-E88DBF979350}"/>
          </ac:spMkLst>
        </pc:spChg>
        <pc:spChg chg="add mod">
          <ac:chgData name="문정훈" userId="26cfe7a1-3011-486a-a04f-f7be80ed3c9c" providerId="ADAL" clId="{0E043429-604C-4E74-8342-1A7F3F11BF6A}" dt="2022-12-24T19:37:38.257" v="2044" actId="1076"/>
          <ac:spMkLst>
            <pc:docMk/>
            <pc:sldMk cId="4111055929" sldId="265"/>
            <ac:spMk id="398" creationId="{6272BFC2-C6D5-5510-765E-667495E43056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399" creationId="{F5FC1A85-8CEE-5397-8BB4-76BE7D1FB32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400" creationId="{6C18D3AE-D06B-801E-0E4D-EB026E5DF9AE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401" creationId="{D4A22D6B-98A6-45C1-90C3-446C815355BA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402" creationId="{872532DE-36DE-39A1-777B-FA3E6BA9DE18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403" creationId="{9C2E3FAC-2525-3904-D832-03C9F2F55826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404" creationId="{4A0CC1B0-32CE-4E92-5E09-A5C429C4E920}"/>
          </ac:spMkLst>
        </pc:spChg>
        <pc:spChg chg="add mod">
          <ac:chgData name="문정훈" userId="26cfe7a1-3011-486a-a04f-f7be80ed3c9c" providerId="ADAL" clId="{0E043429-604C-4E74-8342-1A7F3F11BF6A}" dt="2022-12-24T19:38:40.050" v="2049" actId="207"/>
          <ac:spMkLst>
            <pc:docMk/>
            <pc:sldMk cId="4111055929" sldId="265"/>
            <ac:spMk id="405" creationId="{4A0F781F-220F-F44A-854E-CEF4B5EF61FB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406" creationId="{87EB4F08-2549-2106-D69E-7067230A6580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407" creationId="{AE607E98-7D8B-4685-3478-B90EEDAD81F8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408" creationId="{C2C45836-D1EC-7544-962D-581D6EA554FC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409" creationId="{A8B51751-CAF9-727C-D74B-E7F10A0A8F32}"/>
          </ac:spMkLst>
        </pc:spChg>
        <pc:spChg chg="add mod">
          <ac:chgData name="문정훈" userId="26cfe7a1-3011-486a-a04f-f7be80ed3c9c" providerId="ADAL" clId="{0E043429-604C-4E74-8342-1A7F3F11BF6A}" dt="2022-12-24T19:38:11.610" v="2045" actId="207"/>
          <ac:spMkLst>
            <pc:docMk/>
            <pc:sldMk cId="4111055929" sldId="265"/>
            <ac:spMk id="410" creationId="{D6DAD753-C958-1A1D-780C-7D91624A2032}"/>
          </ac:spMkLst>
        </pc:spChg>
        <pc:spChg chg="add mod">
          <ac:chgData name="문정훈" userId="26cfe7a1-3011-486a-a04f-f7be80ed3c9c" providerId="ADAL" clId="{0E043429-604C-4E74-8342-1A7F3F11BF6A}" dt="2022-12-24T19:37:38.257" v="2044" actId="1076"/>
          <ac:spMkLst>
            <pc:docMk/>
            <pc:sldMk cId="4111055929" sldId="265"/>
            <ac:spMk id="411" creationId="{A0863772-F4B9-B499-3B84-DEB92A5AAE7E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14" creationId="{4351ECE3-D321-3EBA-4651-1663971E1C9D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15" creationId="{ECA229A8-36AA-F8D5-1144-FF0B140E7E58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16" creationId="{F35286D8-95FB-00D5-B247-8E80E5329110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17" creationId="{C41DCA0D-DD3D-1600-5CE2-95FACB7404F3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18" creationId="{95B8B9BA-2E73-305B-5EC1-5900231926DC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19" creationId="{1C511F6C-6D2C-27C7-5CAD-EEC58D31CE7F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20" creationId="{F587C17A-31A9-F24F-6DD1-0FA7AE7A0F5F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21" creationId="{03224DB9-6D8A-66E4-339A-C427FDD8C5D2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22" creationId="{73A107F2-80BA-51AC-42AF-C98050CD1AAE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23" creationId="{C5EF4B6E-36BC-2EDC-E778-A59855310AE2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24" creationId="{881F80F6-6DD8-ABD2-49A9-19D57BE7FB38}"/>
          </ac:spMkLst>
        </pc:spChg>
        <pc:spChg chg="add mod">
          <ac:chgData name="문정훈" userId="26cfe7a1-3011-486a-a04f-f7be80ed3c9c" providerId="ADAL" clId="{0E043429-604C-4E74-8342-1A7F3F11BF6A}" dt="2022-12-24T20:10:46.977" v="2095" actId="1076"/>
          <ac:spMkLst>
            <pc:docMk/>
            <pc:sldMk cId="4111055929" sldId="265"/>
            <ac:spMk id="425" creationId="{051AB1EF-2578-185B-A124-C55A3E825ED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26" creationId="{DFF62EB0-8280-8DBD-2805-35A46F1637E7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27" creationId="{EA1BE460-CED8-6C7A-5714-299AF3C2B3A4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28" creationId="{6D35D61D-6D90-BD75-73D3-72D9C145085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29" creationId="{98049E28-565B-7AD9-7E12-695A8EC725A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30" creationId="{6F0EC74E-3527-E27F-1386-3BCB29A7878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31" creationId="{414F8DD8-CF29-1DB3-1A31-A8D1D2BAFB0E}"/>
          </ac:spMkLst>
        </pc:spChg>
        <pc:spChg chg="add del mod">
          <ac:chgData name="문정훈" userId="26cfe7a1-3011-486a-a04f-f7be80ed3c9c" providerId="ADAL" clId="{0E043429-604C-4E74-8342-1A7F3F11BF6A}" dt="2022-12-24T20:10:53.994" v="2096" actId="478"/>
          <ac:spMkLst>
            <pc:docMk/>
            <pc:sldMk cId="4111055929" sldId="265"/>
            <ac:spMk id="432" creationId="{8E305437-9261-24E3-A87D-405D7531999E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33" creationId="{7B7847C6-A91A-E105-1ECC-368EAECA215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34" creationId="{3559BCBD-24E7-D78A-7F60-239C72EF296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35" creationId="{9A1FE1CF-C37A-C10F-B553-F3B79722F63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36" creationId="{672A9955-9330-95F4-8F99-2E206C29DFF7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37" creationId="{0BA1A74C-3166-94B5-C8C7-D91F632CF7B7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38" creationId="{5847A74D-8A73-925F-463A-151C8B9DD46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39" creationId="{FB1B8DB6-0B2D-6AA3-0CE7-09C9E4D54D97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40" creationId="{BE5618CF-8039-4322-C5F5-73A95CAEA04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41" creationId="{F4562C2A-682A-3E4A-942A-B9D71AC570CF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42" creationId="{E15CA380-83CC-A588-82C7-F0ED64F5AF9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43" creationId="{E82E4AE9-7401-DD47-D388-859642822C3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44" creationId="{44C2B501-C3FC-4928-427F-57637A45C3DD}"/>
          </ac:spMkLst>
        </pc:spChg>
        <pc:spChg chg="add del mod">
          <ac:chgData name="문정훈" userId="26cfe7a1-3011-486a-a04f-f7be80ed3c9c" providerId="ADAL" clId="{0E043429-604C-4E74-8342-1A7F3F11BF6A}" dt="2022-12-24T20:10:55.494" v="2097" actId="478"/>
          <ac:spMkLst>
            <pc:docMk/>
            <pc:sldMk cId="4111055929" sldId="265"/>
            <ac:spMk id="445" creationId="{B426DD45-CD98-ECCC-8008-338FD5330D94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46" creationId="{28C0E84F-FEE5-147C-D9F1-6932BEBEEBD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47" creationId="{3D2F17E6-38EB-825F-2A3E-9275731ADADA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48" creationId="{1F1357BB-DE0D-D661-A65E-DD789116A23F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49" creationId="{452DA145-CF03-2573-720C-F423845E1B7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50" creationId="{0E1AEA2C-1B31-FB40-C794-3312CB532AFC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51" creationId="{B5892409-7020-3ABC-819E-A7220E901AC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52" creationId="{54DA9224-7857-F14A-1B61-47BD231490F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53" creationId="{3BE10541-B2D8-A40F-8815-4BE2FC104D6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54" creationId="{1DE5D08C-95D2-95E4-4FDE-B9F481F26D8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55" creationId="{70B919A9-6635-83CA-AAEB-FB7BC0B5828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56" creationId="{EE9F861B-057D-FFEE-76DF-1C4174E86960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57" creationId="{FD08FF63-DB41-41C5-F124-B2FD544F916E}"/>
          </ac:spMkLst>
        </pc:spChg>
        <pc:spChg chg="add del mod">
          <ac:chgData name="문정훈" userId="26cfe7a1-3011-486a-a04f-f7be80ed3c9c" providerId="ADAL" clId="{0E043429-604C-4E74-8342-1A7F3F11BF6A}" dt="2022-12-24T20:10:56.550" v="2098" actId="478"/>
          <ac:spMkLst>
            <pc:docMk/>
            <pc:sldMk cId="4111055929" sldId="265"/>
            <ac:spMk id="458" creationId="{7C1E8D61-D892-2DDF-580E-47793887823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59" creationId="{26D4E1EC-62D9-7FB1-CE71-5432A833E8F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60" creationId="{EC512ABE-173A-D1FE-02E3-EC5107C1C780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61" creationId="{5E047BAC-4203-714B-546D-9A06ADD1F047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62" creationId="{782B5AF2-097F-FF9C-A165-F50D23F4C3A1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63" creationId="{573A3358-9D03-9577-6344-947A3D40531E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64" creationId="{C8BF84E4-F8EA-D721-46CF-0A5200A2221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65" creationId="{EEDBB3CC-E591-BB66-551C-F2161EEC368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66" creationId="{36F464BF-D5C2-EE05-6EEF-BF7292A9A41A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67" creationId="{A7308C20-698C-E9D7-938F-E0A9B2E1D8AA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68" creationId="{88F24F0F-5AE6-CACA-18CF-CA57425B2C9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69" creationId="{5AAC8962-3FD2-A62A-E782-FE628BE6291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70" creationId="{E1B818EF-6AD2-0AA3-FEC6-DB0A679D1E19}"/>
          </ac:spMkLst>
        </pc:spChg>
        <pc:spChg chg="add del mod">
          <ac:chgData name="문정훈" userId="26cfe7a1-3011-486a-a04f-f7be80ed3c9c" providerId="ADAL" clId="{0E043429-604C-4E74-8342-1A7F3F11BF6A}" dt="2022-12-24T20:10:58.001" v="2099" actId="478"/>
          <ac:spMkLst>
            <pc:docMk/>
            <pc:sldMk cId="4111055929" sldId="265"/>
            <ac:spMk id="471" creationId="{67C95D78-7920-1667-3474-6EFC5D9B9C24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72" creationId="{3E706801-A830-F322-5480-9A74E440ECA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73" creationId="{52E0E8AD-0D73-D1FE-8204-1497D1AC0B8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74" creationId="{35AB39AA-3DC6-2D2D-405F-BC6AC86A4DBF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75" creationId="{A917C0E9-5E84-2E77-5955-2316808B8970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76" creationId="{5DFBF7AE-0E24-871C-3152-B1E944740F3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77" creationId="{708D476E-84C9-1F4C-161E-F94F277AED1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78" creationId="{185D811F-3FAA-75F8-582B-878D87999E2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79" creationId="{7CDE5A05-E441-ACED-DD7E-B64922D8FC64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80" creationId="{36683195-C0C5-D538-B881-798FE6944BDE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81" creationId="{61C3CC29-6150-5DAC-D340-32248543BF7E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82" creationId="{CD9D97B4-473E-619F-6FE4-FFEDC950981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83" creationId="{0639C49E-83EE-05C2-F995-7B254A950AC0}"/>
          </ac:spMkLst>
        </pc:spChg>
        <pc:spChg chg="add del mod">
          <ac:chgData name="문정훈" userId="26cfe7a1-3011-486a-a04f-f7be80ed3c9c" providerId="ADAL" clId="{0E043429-604C-4E74-8342-1A7F3F11BF6A}" dt="2022-12-24T20:10:58.910" v="2100" actId="478"/>
          <ac:spMkLst>
            <pc:docMk/>
            <pc:sldMk cId="4111055929" sldId="265"/>
            <ac:spMk id="484" creationId="{670A2A8C-C565-46D6-641A-5AC6A8DF120C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85" creationId="{CA5DDE0C-DADC-9A85-A69B-54C2C3BDE23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86" creationId="{B4364950-AE64-2812-AA42-FC7DD66D418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87" creationId="{023E63B1-366A-68CC-9826-0C27C6B862E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88" creationId="{DAAADD6F-C61D-D12D-5DEA-E9A067B9FDA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89" creationId="{FFF64CDF-595C-7F25-B828-AED56AC9A527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90" creationId="{039BE416-08C4-DDEF-4353-ACDA473AE351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91" creationId="{675E6F63-6687-024A-2E3B-E4047D208F0E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92" creationId="{8F254164-8E4C-A9A3-0FDD-AAC116B0A250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93" creationId="{EC25F219-CDC0-B2A7-7E2A-83A864116A6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94" creationId="{85BCB205-4CB2-F609-A6D2-FE29E4562AF7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95" creationId="{7DBBA65B-DEA0-DB22-F453-4190D61A33E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96" creationId="{40773229-ED41-B9F8-0B44-11C840B9684E}"/>
          </ac:spMkLst>
        </pc:spChg>
        <pc:spChg chg="add del mod">
          <ac:chgData name="문정훈" userId="26cfe7a1-3011-486a-a04f-f7be80ed3c9c" providerId="ADAL" clId="{0E043429-604C-4E74-8342-1A7F3F11BF6A}" dt="2022-12-24T20:10:59.597" v="2101" actId="478"/>
          <ac:spMkLst>
            <pc:docMk/>
            <pc:sldMk cId="4111055929" sldId="265"/>
            <ac:spMk id="497" creationId="{130ADB17-F82F-2922-E611-580F43EF7550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98" creationId="{11722FB9-518B-EB96-9090-23B40618385C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499" creationId="{547AD76E-A944-F911-6AD6-83FE177F847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00" creationId="{F3541775-E72A-5E1B-8874-6931089A831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01" creationId="{F53EBE8D-BCF2-C7D1-23FC-EDE37F67135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02" creationId="{A9DCC0D1-5DD5-7519-B9B5-6CCB74E5F51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03" creationId="{F11D5F2A-6392-44A5-7FF8-6B1B1FB2823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04" creationId="{7BE0C4A2-8019-27BA-785F-317F0024A84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05" creationId="{44AC9C31-464A-AA7B-5ED3-1795D64FB81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06" creationId="{3A394DEE-1263-5B0C-30AC-6CDF24E08C24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07" creationId="{EB09B47B-6FD6-8484-6570-5BF99F802890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08" creationId="{FFB951EF-4AD5-2384-841F-15DFFDE94B0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09" creationId="{BE3C2E1B-409D-C28C-3FA6-F0CA268639F0}"/>
          </ac:spMkLst>
        </pc:spChg>
        <pc:spChg chg="add del mod">
          <ac:chgData name="문정훈" userId="26cfe7a1-3011-486a-a04f-f7be80ed3c9c" providerId="ADAL" clId="{0E043429-604C-4E74-8342-1A7F3F11BF6A}" dt="2022-12-24T20:11:00.926" v="2102" actId="478"/>
          <ac:spMkLst>
            <pc:docMk/>
            <pc:sldMk cId="4111055929" sldId="265"/>
            <ac:spMk id="510" creationId="{0E2C4C16-53F4-E9C8-B41F-01B36D6BDD5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11" creationId="{C7759CBF-3ABD-4CA1-8580-30B2EFC54BC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12" creationId="{729AFF3C-7F8F-82D4-DEDE-1830F889BFC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13" creationId="{5517888A-E288-CC1E-B2C5-BCCDD74E20F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14" creationId="{4F6BFF21-8A1F-B5C7-F0D1-29BC8C1EA74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15" creationId="{B6E98B5B-4975-758F-F515-483CCE5C9B9E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16" creationId="{C7A934E7-247C-881D-CF05-FC15258B1BF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17" creationId="{ED02783F-D779-3C30-2CD3-81FCE204E597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18" creationId="{121016D0-F081-648E-3177-67FF5C08791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19" creationId="{67BEA3EF-3B67-D513-2613-830B1EC3831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20" creationId="{5111415C-C9F3-C0BA-E73F-5F61E49F7B51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21" creationId="{56B9FB37-560D-850E-C41E-37AD1A5D13D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22" creationId="{13A2F8B8-7C6E-02D6-019E-5214AF6B4B89}"/>
          </ac:spMkLst>
        </pc:spChg>
        <pc:spChg chg="add del mod">
          <ac:chgData name="문정훈" userId="26cfe7a1-3011-486a-a04f-f7be80ed3c9c" providerId="ADAL" clId="{0E043429-604C-4E74-8342-1A7F3F11BF6A}" dt="2022-12-24T20:11:02.794" v="2103" actId="478"/>
          <ac:spMkLst>
            <pc:docMk/>
            <pc:sldMk cId="4111055929" sldId="265"/>
            <ac:spMk id="523" creationId="{574C849A-480C-7D86-9F5A-B90DE4756A70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24" creationId="{245CDC1D-7626-810D-8597-C6990D9969C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25" creationId="{4C80DE8F-C818-1A59-21C3-BD1B6023119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26" creationId="{B5823375-8287-F371-478C-B705189B810C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27" creationId="{82415053-537B-FCBA-F862-1657433770B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28" creationId="{6EE1275D-17C2-8D66-AE41-8AF1C5BBCDB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29" creationId="{B294FE45-D21F-F1CB-5E41-344C8515C8FF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30" creationId="{CEC29239-CEA4-F64C-F3E1-0DB4808BA2C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31" creationId="{C5800188-EEBF-812C-2BB0-C8EC8D1471B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32" creationId="{14B17F89-3940-0E89-B31F-1F2669BF5B3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33" creationId="{5354DBBF-B911-60CA-E0BE-C6BEC110777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34" creationId="{041A2725-A32B-2A70-2477-B81CBED3BB1C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35" creationId="{E674587A-7604-04F4-17F1-3362D9F03DAD}"/>
          </ac:spMkLst>
        </pc:spChg>
        <pc:spChg chg="add del mod">
          <ac:chgData name="문정훈" userId="26cfe7a1-3011-486a-a04f-f7be80ed3c9c" providerId="ADAL" clId="{0E043429-604C-4E74-8342-1A7F3F11BF6A}" dt="2022-12-24T20:11:03.950" v="2104" actId="478"/>
          <ac:spMkLst>
            <pc:docMk/>
            <pc:sldMk cId="4111055929" sldId="265"/>
            <ac:spMk id="536" creationId="{CD45701F-160F-51E9-3A11-D57C4AA4B731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37" creationId="{D83EAE4A-850D-FDC0-06D5-7668D6B5878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38" creationId="{69B53678-A287-2FB3-4A0E-B9CFDB8DAAE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39" creationId="{73743860-7645-AD64-32A4-177E1FEAD3EA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40" creationId="{1A05D093-6363-C4B0-44BC-8F8129A2C26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41" creationId="{172AE61F-B08E-50E4-211E-2CA4B55F47B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42" creationId="{BA47D927-4735-A215-937E-55CD1B74A36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43" creationId="{7AAFA9A3-2C3E-92C6-6611-AFE4677DD5AF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44" creationId="{824F61B3-9457-3C53-4635-6D768D5CE2B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45" creationId="{9A3A39FC-8DDA-2404-7954-58F06A9DF2FA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46" creationId="{1DE5FF8D-2E14-53B1-C3D0-2630D93FB7C1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47" creationId="{B50CFCD5-CDDA-98DA-8A8D-19DF547B294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48" creationId="{68B33E7A-AD2D-C1ED-DFC0-B5133C8E005C}"/>
          </ac:spMkLst>
        </pc:spChg>
        <pc:spChg chg="add del mod">
          <ac:chgData name="문정훈" userId="26cfe7a1-3011-486a-a04f-f7be80ed3c9c" providerId="ADAL" clId="{0E043429-604C-4E74-8342-1A7F3F11BF6A}" dt="2022-12-24T20:11:04.451" v="2105" actId="478"/>
          <ac:spMkLst>
            <pc:docMk/>
            <pc:sldMk cId="4111055929" sldId="265"/>
            <ac:spMk id="549" creationId="{F1CA0D8D-A3C3-9A02-6E7B-90CC7667E63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50" creationId="{FE7AB77C-2937-1398-50AD-561EA686BB9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51" creationId="{C6023AEA-2378-F2FE-6EE2-75C8FDADFCE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52" creationId="{F9E7EC31-F061-C6A5-2F35-E7882D483417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53" creationId="{A663EEF0-F91E-7811-CAA4-8F52D8564D64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54" creationId="{E0ACD0F7-81E5-A897-FC46-47B4BA8CAC07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55" creationId="{CE77784D-0C09-2D41-4C9B-410C828F0EB1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56" creationId="{F5C0DABA-037D-B758-AA12-88E6DB2C58AA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57" creationId="{3A78AD57-E6AF-631D-627B-35681F362DDC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58" creationId="{518CA002-5D58-248E-3A27-5106C426EFE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59" creationId="{BEC97713-CF72-366D-B795-5C7E96020D00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60" creationId="{3F0450E2-B91A-E7F8-2C1C-3840DAA5FBC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61" creationId="{36CE9852-388B-032C-061E-1CB0685A6287}"/>
          </ac:spMkLst>
        </pc:spChg>
        <pc:spChg chg="add del mod">
          <ac:chgData name="문정훈" userId="26cfe7a1-3011-486a-a04f-f7be80ed3c9c" providerId="ADAL" clId="{0E043429-604C-4E74-8342-1A7F3F11BF6A}" dt="2022-12-24T20:11:05.803" v="2106" actId="478"/>
          <ac:spMkLst>
            <pc:docMk/>
            <pc:sldMk cId="4111055929" sldId="265"/>
            <ac:spMk id="562" creationId="{62C1C970-FCA8-CE14-50AB-5FE12A7AD52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63" creationId="{41480BD2-8006-2A61-86A0-E104DB3C9BF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64" creationId="{3BCFB437-953F-4B2B-AAEA-6C80F45B3BF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65" creationId="{4B1642DB-4CC3-D5E6-17DA-55243BEE16B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66" creationId="{E4AFF843-F54B-5E68-9CB7-732F339DE68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67" creationId="{5936AD04-AD69-8631-21FC-1DC5D7B0C42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68" creationId="{D5E031C9-9867-1A66-AB8B-30519CB67C6C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69" creationId="{277AA3A1-9EF4-C32E-FA9C-D26DD8075C4F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70" creationId="{D81FC9BD-D06A-E29C-5C71-1BBCDE0829C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71" creationId="{B12B34B4-7D56-4BC1-4598-C48EEB2DACE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72" creationId="{1C450722-3FF3-7B28-7824-2C714B86F1C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73" creationId="{01CD85BA-A86D-D5EE-0031-395B032F611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74" creationId="{2896FFF3-1EE0-D3E9-25CD-D1B5B4D7DE0F}"/>
          </ac:spMkLst>
        </pc:spChg>
        <pc:spChg chg="add del mod">
          <ac:chgData name="문정훈" userId="26cfe7a1-3011-486a-a04f-f7be80ed3c9c" providerId="ADAL" clId="{0E043429-604C-4E74-8342-1A7F3F11BF6A}" dt="2022-12-24T20:11:07.011" v="2107" actId="478"/>
          <ac:spMkLst>
            <pc:docMk/>
            <pc:sldMk cId="4111055929" sldId="265"/>
            <ac:spMk id="575" creationId="{4D35E599-5DD8-244C-2480-F0C943CD634C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76" creationId="{9910E73E-A204-2418-D6D3-1AC0B097680F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77" creationId="{9C0FB18D-F00F-4FBD-5734-19863AAE81D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78" creationId="{1E50D5C2-E5B5-073B-138E-4056B552A11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79" creationId="{D05B3555-B502-628F-3806-CFBE8DFC591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80" creationId="{5E1E28F7-B65E-3EF1-0ABF-0C3942A68E2A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81" creationId="{67580EDE-05CA-A164-495C-ED0AC421510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82" creationId="{604276B5-0415-FA0A-11EB-7AE68619661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83" creationId="{E4ECC0ED-D475-746A-964D-50E909669041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84" creationId="{72EBCE87-4EB1-989A-99D8-F4A0ED02CBC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85" creationId="{3977192D-CA49-779B-4D14-B5291882F6A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86" creationId="{071E0052-9DBA-52DA-4473-E329F45574D4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87" creationId="{BB2F9E37-A25D-B01D-9F06-52408FF5B445}"/>
          </ac:spMkLst>
        </pc:spChg>
        <pc:spChg chg="add del mod">
          <ac:chgData name="문정훈" userId="26cfe7a1-3011-486a-a04f-f7be80ed3c9c" providerId="ADAL" clId="{0E043429-604C-4E74-8342-1A7F3F11BF6A}" dt="2022-12-24T20:11:08.285" v="2108" actId="478"/>
          <ac:spMkLst>
            <pc:docMk/>
            <pc:sldMk cId="4111055929" sldId="265"/>
            <ac:spMk id="588" creationId="{7ED9386D-F7B4-471E-C2D0-28F77E758D8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89" creationId="{D79B7616-16B5-6826-944A-05648E9A3A3A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90" creationId="{45C88586-9652-5F6C-5872-04BB199CCE2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91" creationId="{B09F61DE-C07D-AF8F-2226-1A47E703172F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92" creationId="{D94D9D39-479B-AA35-8F9E-C59DD49E132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93" creationId="{578AF3BC-E708-4E4A-1282-394C113AF91C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94" creationId="{615CAB17-8E73-7962-D08C-30FF27556BF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95" creationId="{E0108475-9017-D42D-E56F-54CA0E04DA5F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96" creationId="{EA061101-6992-73E5-E77E-1545FBBA6550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97" creationId="{795C8CE6-A4C7-9485-25ED-A542C9E64A2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98" creationId="{577FE543-417F-4B87-2FE5-D4134F46CC4B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599" creationId="{E82BA7C6-516A-27A6-E8FF-4584D02FF4F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00" creationId="{5D603B1F-5624-AE90-0895-70561EF82B27}"/>
          </ac:spMkLst>
        </pc:spChg>
        <pc:spChg chg="add del mod">
          <ac:chgData name="문정훈" userId="26cfe7a1-3011-486a-a04f-f7be80ed3c9c" providerId="ADAL" clId="{0E043429-604C-4E74-8342-1A7F3F11BF6A}" dt="2022-12-24T20:11:09.125" v="2109" actId="478"/>
          <ac:spMkLst>
            <pc:docMk/>
            <pc:sldMk cId="4111055929" sldId="265"/>
            <ac:spMk id="601" creationId="{0A13861E-185E-29B7-F77D-33D6FDC92E8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02" creationId="{FA9D86B4-1668-F0BB-B6F5-72CADECB2CD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03" creationId="{5AEA28DF-0603-B1B4-44DE-B50ED9BDCAD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04" creationId="{F3DB0A1E-9D02-2BE8-4407-C31D4EF67FE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05" creationId="{315D2FC7-0916-5281-1617-955391BD1960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06" creationId="{2F08C73E-1EB0-DD90-FAD0-8C1FB5F44B49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07" creationId="{A71522FF-9705-66BC-41B0-86A1DB93823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08" creationId="{428A3855-C90A-0FF6-BA65-6ABA706E4A0A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09" creationId="{13A5D4AF-F3B4-9794-F166-7EC668532300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10" creationId="{D0AB9AF2-3BB9-D1B2-CEC0-D464C8FA756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11" creationId="{37BC4A04-E714-D166-56C9-1CCE6334D9D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12" creationId="{AFA973AD-1DD0-1AE9-A3F3-0D41B1C9B52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13" creationId="{DF1CB043-8030-7B37-B102-692D9FD4E2BE}"/>
          </ac:spMkLst>
        </pc:spChg>
        <pc:spChg chg="add del mod">
          <ac:chgData name="문정훈" userId="26cfe7a1-3011-486a-a04f-f7be80ed3c9c" providerId="ADAL" clId="{0E043429-604C-4E74-8342-1A7F3F11BF6A}" dt="2022-12-24T20:11:10.082" v="2110" actId="478"/>
          <ac:spMkLst>
            <pc:docMk/>
            <pc:sldMk cId="4111055929" sldId="265"/>
            <ac:spMk id="614" creationId="{16BC87DE-D835-BC6E-BD7A-6F7F777BC74A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15" creationId="{B2DBC247-9593-9F46-217D-42CA73078704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16" creationId="{E58054F3-6183-8720-BCDA-C43B4B2960D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17" creationId="{9CC53026-F096-27A5-8B9E-BD65480F9713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18" creationId="{C0DD79B3-E1A9-DC15-D3EC-B9F972536698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19" creationId="{B7C3DCAD-6846-0C8E-7679-D81B6CA77BD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20" creationId="{6B425DC2-033A-874D-B1C7-11D95572E265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21" creationId="{716836DE-E2D4-96DB-0D5F-5E7F0BED5EC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22" creationId="{849D1262-F138-D671-F15A-8944019DDB92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23" creationId="{8A010955-243D-FCDC-651E-DAABC43328AA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24" creationId="{EA39DEE8-30F2-C077-AB1E-F5CFA7D9D4A6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25" creationId="{74A368C1-8715-7BDF-724E-342532464CFD}"/>
          </ac:spMkLst>
        </pc:spChg>
        <pc:spChg chg="add del mod">
          <ac:chgData name="문정훈" userId="26cfe7a1-3011-486a-a04f-f7be80ed3c9c" providerId="ADAL" clId="{0E043429-604C-4E74-8342-1A7F3F11BF6A}" dt="2022-12-24T20:22:37.523" v="2138" actId="478"/>
          <ac:spMkLst>
            <pc:docMk/>
            <pc:sldMk cId="4111055929" sldId="265"/>
            <ac:spMk id="626" creationId="{E348629D-B422-B8AF-B215-284DE4358694}"/>
          </ac:spMkLst>
        </pc:spChg>
        <pc:spChg chg="add del mod">
          <ac:chgData name="문정훈" userId="26cfe7a1-3011-486a-a04f-f7be80ed3c9c" providerId="ADAL" clId="{0E043429-604C-4E74-8342-1A7F3F11BF6A}" dt="2022-12-24T20:11:10.883" v="2111" actId="478"/>
          <ac:spMkLst>
            <pc:docMk/>
            <pc:sldMk cId="4111055929" sldId="265"/>
            <ac:spMk id="627" creationId="{FD63BAA7-A753-20CD-8968-48FCAE68D165}"/>
          </ac:spMkLst>
        </pc:spChg>
        <pc:spChg chg="add del mod">
          <ac:chgData name="문정훈" userId="26cfe7a1-3011-486a-a04f-f7be80ed3c9c" providerId="ADAL" clId="{0E043429-604C-4E74-8342-1A7F3F11BF6A}" dt="2022-12-24T20:19:55.572" v="2123" actId="478"/>
          <ac:spMkLst>
            <pc:docMk/>
            <pc:sldMk cId="4111055929" sldId="265"/>
            <ac:spMk id="628" creationId="{7FD2B015-65FA-0CCF-7DC2-66BF630D15E6}"/>
          </ac:spMkLst>
        </pc:spChg>
        <pc:spChg chg="add mod">
          <ac:chgData name="문정훈" userId="26cfe7a1-3011-486a-a04f-f7be80ed3c9c" providerId="ADAL" clId="{0E043429-604C-4E74-8342-1A7F3F11BF6A}" dt="2022-12-24T20:21:46.124" v="2129" actId="14100"/>
          <ac:spMkLst>
            <pc:docMk/>
            <pc:sldMk cId="4111055929" sldId="265"/>
            <ac:spMk id="629" creationId="{391B8201-E0B5-7AF2-25B4-B96B3E69B6D9}"/>
          </ac:spMkLst>
        </pc:spChg>
        <pc:spChg chg="add mod">
          <ac:chgData name="문정훈" userId="26cfe7a1-3011-486a-a04f-f7be80ed3c9c" providerId="ADAL" clId="{0E043429-604C-4E74-8342-1A7F3F11BF6A}" dt="2022-12-24T20:22:46.856" v="2139" actId="14100"/>
          <ac:spMkLst>
            <pc:docMk/>
            <pc:sldMk cId="4111055929" sldId="265"/>
            <ac:spMk id="630" creationId="{ACE0D12D-8890-2F1B-EFFE-A2ADA95DF5E3}"/>
          </ac:spMkLst>
        </pc:spChg>
        <pc:graphicFrameChg chg="add del">
          <ac:chgData name="문정훈" userId="26cfe7a1-3011-486a-a04f-f7be80ed3c9c" providerId="ADAL" clId="{0E043429-604C-4E74-8342-1A7F3F11BF6A}" dt="2022-12-24T19:19:56.293" v="1728" actId="3680"/>
          <ac:graphicFrameMkLst>
            <pc:docMk/>
            <pc:sldMk cId="4111055929" sldId="265"/>
            <ac:graphicFrameMk id="4" creationId="{4008AA3B-CB08-3765-775F-DDD1C079E820}"/>
          </ac:graphicFrameMkLst>
        </pc:graphicFrameChg>
        <pc:graphicFrameChg chg="add del mod">
          <ac:chgData name="문정훈" userId="26cfe7a1-3011-486a-a04f-f7be80ed3c9c" providerId="ADAL" clId="{0E043429-604C-4E74-8342-1A7F3F11BF6A}" dt="2022-12-24T19:21:27.887" v="1732" actId="478"/>
          <ac:graphicFrameMkLst>
            <pc:docMk/>
            <pc:sldMk cId="4111055929" sldId="265"/>
            <ac:graphicFrameMk id="5" creationId="{EC943A43-AAEF-BCB0-E17E-F74E5EA69542}"/>
          </ac:graphicFrameMkLst>
        </pc:graphicFrameChg>
        <pc:picChg chg="add del mod">
          <ac:chgData name="문정훈" userId="26cfe7a1-3011-486a-a04f-f7be80ed3c9c" providerId="ADAL" clId="{0E043429-604C-4E74-8342-1A7F3F11BF6A}" dt="2022-12-24T19:59:55.675" v="2053" actId="478"/>
          <ac:picMkLst>
            <pc:docMk/>
            <pc:sldMk cId="4111055929" sldId="265"/>
            <ac:picMk id="3" creationId="{5CC118AD-85E5-4BC8-2DAE-49AC86565016}"/>
          </ac:picMkLst>
        </pc:picChg>
        <pc:picChg chg="add del mod modCrop">
          <ac:chgData name="문정훈" userId="26cfe7a1-3011-486a-a04f-f7be80ed3c9c" providerId="ADAL" clId="{0E043429-604C-4E74-8342-1A7F3F11BF6A}" dt="2022-12-24T20:06:08.546" v="2074" actId="478"/>
          <ac:picMkLst>
            <pc:docMk/>
            <pc:sldMk cId="4111055929" sldId="265"/>
            <ac:picMk id="413" creationId="{EA06C446-1DC4-EE94-C61C-F87CBB2BB738}"/>
          </ac:picMkLst>
        </pc:picChg>
      </pc:sldChg>
      <pc:sldChg chg="addSp delSp modSp new del mod">
        <pc:chgData name="문정훈" userId="26cfe7a1-3011-486a-a04f-f7be80ed3c9c" providerId="ADAL" clId="{0E043429-604C-4E74-8342-1A7F3F11BF6A}" dt="2022-12-24T21:05:00.008" v="2214" actId="47"/>
        <pc:sldMkLst>
          <pc:docMk/>
          <pc:sldMk cId="2563127873" sldId="266"/>
        </pc:sldMkLst>
        <pc:spChg chg="del">
          <ac:chgData name="문정훈" userId="26cfe7a1-3011-486a-a04f-f7be80ed3c9c" providerId="ADAL" clId="{0E043429-604C-4E74-8342-1A7F3F11BF6A}" dt="2022-12-24T20:01:27.757" v="2062" actId="478"/>
          <ac:spMkLst>
            <pc:docMk/>
            <pc:sldMk cId="2563127873" sldId="266"/>
            <ac:spMk id="2" creationId="{EA7B2E36-99D0-9804-8E2D-A616A4E61613}"/>
          </ac:spMkLst>
        </pc:spChg>
        <pc:spChg chg="add del">
          <ac:chgData name="문정훈" userId="26cfe7a1-3011-486a-a04f-f7be80ed3c9c" providerId="ADAL" clId="{0E043429-604C-4E74-8342-1A7F3F11BF6A}" dt="2022-12-24T20:01:27.757" v="2062" actId="478"/>
          <ac:spMkLst>
            <pc:docMk/>
            <pc:sldMk cId="2563127873" sldId="266"/>
            <ac:spMk id="3" creationId="{D2C4E0BF-7994-6B95-EC56-65B8A0746080}"/>
          </ac:spMkLst>
        </pc:spChg>
        <pc:picChg chg="add del mod">
          <ac:chgData name="문정훈" userId="26cfe7a1-3011-486a-a04f-f7be80ed3c9c" providerId="ADAL" clId="{0E043429-604C-4E74-8342-1A7F3F11BF6A}" dt="2022-12-24T20:01:23.748" v="2061"/>
          <ac:picMkLst>
            <pc:docMk/>
            <pc:sldMk cId="2563127873" sldId="266"/>
            <ac:picMk id="4" creationId="{DDE25F6F-8A48-0FF0-D484-03B280021A49}"/>
          </ac:picMkLst>
        </pc:picChg>
        <pc:picChg chg="add mod modCrop">
          <ac:chgData name="문정훈" userId="26cfe7a1-3011-486a-a04f-f7be80ed3c9c" providerId="ADAL" clId="{0E043429-604C-4E74-8342-1A7F3F11BF6A}" dt="2022-12-24T20:08:57.464" v="2091" actId="1076"/>
          <ac:picMkLst>
            <pc:docMk/>
            <pc:sldMk cId="2563127873" sldId="266"/>
            <ac:picMk id="5" creationId="{48E80080-ABB1-5224-83B8-49B313F16D34}"/>
          </ac:picMkLst>
        </pc:picChg>
      </pc:sldChg>
      <pc:sldChg chg="addSp delSp modSp add mod">
        <pc:chgData name="문정훈" userId="26cfe7a1-3011-486a-a04f-f7be80ed3c9c" providerId="ADAL" clId="{0E043429-604C-4E74-8342-1A7F3F11BF6A}" dt="2022-12-24T20:41:05.956" v="2207" actId="478"/>
        <pc:sldMkLst>
          <pc:docMk/>
          <pc:sldMk cId="663159272" sldId="267"/>
        </pc:sldMkLst>
        <pc:spChg chg="add mod">
          <ac:chgData name="문정훈" userId="26cfe7a1-3011-486a-a04f-f7be80ed3c9c" providerId="ADAL" clId="{0E043429-604C-4E74-8342-1A7F3F11BF6A}" dt="2022-12-24T20:23:22.179" v="2149" actId="1076"/>
          <ac:spMkLst>
            <pc:docMk/>
            <pc:sldMk cId="663159272" sldId="267"/>
            <ac:spMk id="2" creationId="{1938A444-801F-9B47-5F67-33679EAFD710}"/>
          </ac:spMkLst>
        </pc:spChg>
        <pc:spChg chg="add mod">
          <ac:chgData name="문정훈" userId="26cfe7a1-3011-486a-a04f-f7be80ed3c9c" providerId="ADAL" clId="{0E043429-604C-4E74-8342-1A7F3F11BF6A}" dt="2022-12-24T20:23:22.179" v="2149" actId="1076"/>
          <ac:spMkLst>
            <pc:docMk/>
            <pc:sldMk cId="663159272" sldId="267"/>
            <ac:spMk id="3" creationId="{4501852E-E314-BB48-806E-4712D0F53E0B}"/>
          </ac:spMkLst>
        </pc:spChg>
        <pc:spChg chg="add mod">
          <ac:chgData name="문정훈" userId="26cfe7a1-3011-486a-a04f-f7be80ed3c9c" providerId="ADAL" clId="{0E043429-604C-4E74-8342-1A7F3F11BF6A}" dt="2022-12-24T20:23:22.179" v="2149" actId="1076"/>
          <ac:spMkLst>
            <pc:docMk/>
            <pc:sldMk cId="663159272" sldId="267"/>
            <ac:spMk id="4" creationId="{C6DC6C76-682F-416B-8B17-016107391213}"/>
          </ac:spMkLst>
        </pc:spChg>
        <pc:spChg chg="add mod">
          <ac:chgData name="문정훈" userId="26cfe7a1-3011-486a-a04f-f7be80ed3c9c" providerId="ADAL" clId="{0E043429-604C-4E74-8342-1A7F3F11BF6A}" dt="2022-12-24T20:23:22.179" v="2149" actId="1076"/>
          <ac:spMkLst>
            <pc:docMk/>
            <pc:sldMk cId="663159272" sldId="267"/>
            <ac:spMk id="5" creationId="{7E9D0AAB-8549-3813-C282-E4F91E70B7C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6" creationId="{D3B7C750-EA17-B67C-AE91-B11496DE01F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7" creationId="{9B1EA85D-76D4-1E65-CBF7-BE46B28C69B4}"/>
          </ac:spMkLst>
        </pc:spChg>
        <pc:spChg chg="add mod">
          <ac:chgData name="문정훈" userId="26cfe7a1-3011-486a-a04f-f7be80ed3c9c" providerId="ADAL" clId="{0E043429-604C-4E74-8342-1A7F3F11BF6A}" dt="2022-12-24T20:23:22.179" v="2149" actId="1076"/>
          <ac:spMkLst>
            <pc:docMk/>
            <pc:sldMk cId="663159272" sldId="267"/>
            <ac:spMk id="8" creationId="{2DF535AB-8A34-9755-3CC4-E5B0FBA20AED}"/>
          </ac:spMkLst>
        </pc:spChg>
        <pc:spChg chg="add mod">
          <ac:chgData name="문정훈" userId="26cfe7a1-3011-486a-a04f-f7be80ed3c9c" providerId="ADAL" clId="{0E043429-604C-4E74-8342-1A7F3F11BF6A}" dt="2022-12-24T20:23:22.179" v="2149" actId="1076"/>
          <ac:spMkLst>
            <pc:docMk/>
            <pc:sldMk cId="663159272" sldId="267"/>
            <ac:spMk id="9" creationId="{8566004C-B79F-15A9-ADEB-A2A863F403BF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10" creationId="{C4503500-7EC3-CFF3-DA9F-563C76118B36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11" creationId="{960D570A-C3AD-A0D5-1F46-BF67B5D2A49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2" creationId="{FDAAFABB-A5F8-BDDE-516A-0BABA330E22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3" creationId="{BDDF1F9C-84D5-2016-17F8-0D00B30886C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4" creationId="{4D200D2C-55F1-D9DC-0C83-1DB605B4223F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5" creationId="{9B2A3578-154F-D191-5B86-8EE3D7C69AC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6" creationId="{B57EAF73-9803-3153-BCC4-259A7C5F128E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7" creationId="{3B88907F-A7E3-967E-D07E-ECC31B0908C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8" creationId="{02984A78-E810-EC57-E6C2-3712CF76561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9" creationId="{FAAF790A-2EA8-0D86-8E1D-D889F0ED062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0" creationId="{53B0A9C6-AD79-ECD5-47A5-9CE7B928CD2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1" creationId="{C57466C3-373E-1FEF-D8F7-C012AE4B873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2" creationId="{2BCBEC67-A363-3DB3-5C96-51199A31777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3" creationId="{5788485A-43A9-D464-E3FA-981018572D9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4" creationId="{ED5C63BC-E9D0-9A5E-BCB5-802E1AF691B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5" creationId="{14C4E55D-0609-F450-CE31-D28196C3BE9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6" creationId="{E4EE3F10-1CCD-6637-E697-6F4AE36CD9F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7" creationId="{BF455C6A-DBD7-0B2A-E25E-FD9235D9BC9F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28" creationId="{EE7E54CD-C324-0C1F-DE81-7EF47889AD94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29" creationId="{77CC5591-69C4-B52B-644B-39847E72BC08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30" creationId="{9919DE82-0BD2-9DAF-1550-B7C32105CDBB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31" creationId="{37922C1F-62E9-A484-59FC-961D3637AE80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32" creationId="{C6DC736A-882F-30BE-07DF-A66FAF635A76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33" creationId="{D768B513-E8F2-7CC7-37F5-2C97F1001141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34" creationId="{1263DBE6-1418-FA45-74CF-1D530FEF9378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35" creationId="{4F1B8EC7-975B-87D2-17CC-C3DC534CD6A3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36" creationId="{37B01B30-9C8F-2102-FD38-09C16C52E2BF}"/>
          </ac:spMkLst>
        </pc:spChg>
        <pc:spChg chg="add mod">
          <ac:chgData name="문정훈" userId="26cfe7a1-3011-486a-a04f-f7be80ed3c9c" providerId="ADAL" clId="{0E043429-604C-4E74-8342-1A7F3F11BF6A}" dt="2022-12-24T20:23:37.035" v="2152" actId="1076"/>
          <ac:spMkLst>
            <pc:docMk/>
            <pc:sldMk cId="663159272" sldId="267"/>
            <ac:spMk id="37" creationId="{D3CF1E68-52FE-4AC0-B729-A3B393621F62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38" creationId="{3E6987A1-1AA7-1CD7-B0CC-910FAEC96F16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39" creationId="{87246BE9-917A-802F-3DB3-DF5EDFEBECDA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40" creationId="{114FD386-2482-E630-27A3-CF951E147507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41" creationId="{2718ABC1-62BC-72BF-48AA-3F6073A4B05E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42" creationId="{0757EB29-9285-AE70-53FB-433684CA0E98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43" creationId="{E2F9B66B-9DA7-16A8-4F50-648D4759EE9E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44" creationId="{9B84A881-7071-6F5E-88AF-4010E0AE7A3D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45" creationId="{8271CB98-C792-0B3D-892F-19E9892019DA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46" creationId="{BED15652-7D61-8721-364F-AA8C4725A2DF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47" creationId="{A9F9C8AD-D869-5615-EAF5-670F90320B09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48" creationId="{480FDA75-C647-990A-B9ED-86FDE134B302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49" creationId="{07CD1052-A89A-0C81-7F1A-20643BBADB41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50" creationId="{C12849A5-5629-F7AA-4C49-F73C357745A7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51" creationId="{DAF13842-1695-44E2-180D-7D5753A95993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52" creationId="{0AF76ABD-BC6C-9279-2FDF-344831AA7093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53" creationId="{1AD8FCE7-0156-1590-7115-8FECDC06B904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54" creationId="{79FEC3F4-AF52-4E14-20DF-4C664191AFDC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55" creationId="{E02885A2-9E56-9ED9-70BE-C66C03EBF51E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56" creationId="{6C0DD611-D80B-708C-316C-20BFE4B88DC1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57" creationId="{74E52F8E-85AE-46CC-BAC1-54698BA5A984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58" creationId="{5A0D0167-281B-5098-C427-A1B1E096CD43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59" creationId="{15529EFD-4211-EC04-B00E-D062C433AC1D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60" creationId="{CE7F7841-AE3A-393F-179C-C8F8991B1DB9}"/>
          </ac:spMkLst>
        </pc:spChg>
        <pc:spChg chg="add mod">
          <ac:chgData name="문정훈" userId="26cfe7a1-3011-486a-a04f-f7be80ed3c9c" providerId="ADAL" clId="{0E043429-604C-4E74-8342-1A7F3F11BF6A}" dt="2022-12-24T20:23:54.227" v="2155" actId="1076"/>
          <ac:spMkLst>
            <pc:docMk/>
            <pc:sldMk cId="663159272" sldId="267"/>
            <ac:spMk id="61" creationId="{9946B64A-CD07-0FF9-22D6-3041D88C0C25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62" creationId="{6C8DBE8A-F9DB-0497-A62F-0FF76508DE8E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63" creationId="{22301889-39FA-E577-845A-C63420BB7B2E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28" creationId="{1F48F420-798C-31A2-669D-93557B506F85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29" creationId="{FA13D589-FDBE-FE4E-C903-5EB27DE2BE05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30" creationId="{05C94628-5E47-16D9-FB8E-9A9E2AB469D3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31" creationId="{E846EC56-2DE9-F55D-AC05-D87BD782D5EF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32" creationId="{1DE2364B-7BA9-CBCA-AC16-34564582FE82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33" creationId="{C2D05B65-FAED-B132-385E-811E4E3775C2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34" creationId="{7851143A-739B-D9F5-E5D6-3B2BD8EEC20D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35" creationId="{A9259EA6-DB44-52D6-7662-0E46251C0718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36" creationId="{B65346BA-BC94-3F97-A1AF-A852942CAF55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37" creationId="{7262CB9F-0961-FD02-47CB-A420305D9B85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38" creationId="{51F3BEB8-1B4D-4DBE-E1B1-257F41C037C3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39" creationId="{00C08E82-DC10-FF13-5CE4-C1D354EDD7A0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40" creationId="{9F1FBD7E-17BB-C17D-5D8A-585FC0EDA35B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41" creationId="{78B11146-3C90-FE3A-B6E8-2162724A2769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42" creationId="{0F54EE6F-9A8E-2DD9-3448-2FE032DD72B9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43" creationId="{1EF0C7B8-36EB-EB5E-3C29-DA9BBBF8936F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44" creationId="{D470F3DA-7C78-B0A4-91F3-AEF3870FB48A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45" creationId="{11640568-A819-CE43-3C01-337249132D60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46" creationId="{6332E5F9-7DFE-630A-62C7-7F292D037F5A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47" creationId="{D3F1A6AD-AF9F-6E86-6EEF-7CA52B608C4D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48" creationId="{87CD1CF1-7A4F-49A9-AB3A-70593D1424EB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49" creationId="{C1417B0C-80CB-A2DB-CCF2-86401B62057D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50" creationId="{8AE599B3-22C0-A128-1F94-6BE07EC44AB7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51" creationId="{A39A565E-CF3A-D765-2C3C-C14C212F86D2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52" creationId="{8B501C7D-7C3D-8054-3AE2-646A046C8AB0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53" creationId="{224798AE-AF03-B1AD-CB8E-06432C5455CE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54" creationId="{9EB1EE16-950B-E45D-052A-5105E2B2288F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55" creationId="{8699F2E8-E8EE-C60A-E92F-CBEB9D1D98C4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56" creationId="{F328A606-C04C-0A48-3DF5-61198A82448C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57" creationId="{0E669A66-EEA3-A7D1-99CC-A51162337117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58" creationId="{28DBFB9D-FDFF-7491-AF06-923720776387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59" creationId="{BC692C25-6914-6335-1092-9887E9E4AB91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60" creationId="{05D99219-7D81-7615-D4F8-BF22AF97A092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61" creationId="{6BB24813-CB4B-B0B5-40AB-6A3F8517170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62" creationId="{A8ED6E63-F0D6-FC16-00C1-C29CFE08A817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63" creationId="{11505D7A-6BAD-80C2-1468-45896D6D19CB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64" creationId="{A4525E46-2414-8F8B-E0B2-6BD4BC77751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65" creationId="{F6618D8F-2790-30FE-AC8B-E7E11936BDB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66" creationId="{46F4C465-76A5-2E71-7640-36C0C48FAC8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67" creationId="{6161EE0B-64DC-B103-54A1-143AB5F99DC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68" creationId="{BEC9E598-4FE3-90A5-E1E4-8F3D2E61FEC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69" creationId="{57C0AB29-436C-08E1-59B4-7B8758104B7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70" creationId="{93453DDB-8F3C-54E0-AC1E-6ED1B954ACFF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71" creationId="{D6E497D6-C4CB-3B35-0D0B-A232B9E04D1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72" creationId="{AB79F7B8-A275-CB76-1084-BD9E768AC9BF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73" creationId="{D3E3C338-938D-8092-5E71-8367805B51C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74" creationId="{B98E3DB2-89AC-517D-4A44-5F5B3E00354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75" creationId="{66AB1A2B-C700-F450-C94D-AD929C4F68D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76" creationId="{CC53ACD8-53FD-1006-DB62-6A097C97E36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77" creationId="{D1B850EB-616E-532E-2189-90A7D1A2558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78" creationId="{16FB16B9-92F9-57C6-0D85-59BFC0E0DE94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79" creationId="{36BCFB19-DDB4-CB5A-08B3-49F1BE026F5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80" creationId="{9BFD0458-54EE-4AB8-58BD-B3FC84C114C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81" creationId="{5BC34522-9FF2-BA79-0917-76733E8CC4F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82" creationId="{A0A2A9B6-47CB-740F-5D07-08E8023BB2D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83" creationId="{44B8B1AD-CFCB-2A50-3878-5E4C26A7979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84" creationId="{99689B7E-25E2-6B09-BA6E-1DB113EB1CC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85" creationId="{54BD6042-B214-F673-4865-39CFE037E834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86" creationId="{60BE53AB-3DC0-CD9E-75C5-CFBC4EF7A9A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87" creationId="{C43B6858-42BF-960E-A953-09008AD68E9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88" creationId="{69D7A87C-88C7-D639-14CD-3B6C4CD407E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89" creationId="{4A5DECBA-719B-9FCF-C67C-A646D9F0D7E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190" creationId="{16AE82D2-898E-0812-7118-0E131565C6DB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191" creationId="{A8BB0FB1-B8F8-7BA6-0B9D-9EC74F035003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192" creationId="{D7035CEC-9529-5A82-E966-C353ED625298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193" creationId="{C177B530-9E0A-7BD8-191C-55CA58AC92FF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194" creationId="{5994599A-E593-E268-B8A1-5E1F19CF3E4F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195" creationId="{E73774AB-2D53-B4AD-0C37-885E247BCE0E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196" creationId="{66175619-04FD-941A-1156-390B9D8BCE2B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197" creationId="{D83EB207-B2D3-5315-2952-6468B0939A32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198" creationId="{6B9D2CA4-A581-963A-8268-34CF71B3013D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199" creationId="{FE554206-5844-CE55-BF47-279977138D3B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200" creationId="{7B9F1F3B-11E6-AF9B-D401-9DDD6ECA7578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201" creationId="{E9E36F81-DD5C-813E-4C56-66A8BE881350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202" creationId="{B3237CDA-EFE5-6509-AC74-F1FBAF2DF9B2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203" creationId="{0122D3F9-0809-9B57-86FE-063FBBEB0874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04" creationId="{FC3628E9-A45E-4DC9-15D9-7B77A1068D7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05" creationId="{32680AC3-6E53-D41D-BAEB-A765E30CE53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06" creationId="{C2CEC7E3-8BBB-F977-53E7-504B0E3F3F3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07" creationId="{C10EDE51-021B-E341-3261-366ABCF3C52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08" creationId="{EC69C3E6-9D4B-6470-9D8A-4EC5A80841AF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09" creationId="{114F85B0-6528-61FB-8971-79B573704B6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10" creationId="{EE38C673-6B40-0FBC-1FA0-49FC2D6371C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11" creationId="{2A0586DF-B087-2ED2-A176-03D968D3D3C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12" creationId="{088AB4E3-096E-31F7-D048-F557F1AC696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13" creationId="{866B0DC6-A2CE-0715-568F-C435685C8CB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14" creationId="{511AF1B7-E46B-A845-9D0F-ABBD9D6ACA7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15" creationId="{D706E591-B572-F4E4-7188-06AF9910479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16" creationId="{5C31A549-3FD8-8A21-17CC-7FD4D5179B0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17" creationId="{CA96CA54-24D5-82C8-24DF-7B70D5C2901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18" creationId="{6F0457F6-53B5-D1F6-9926-24ED075671E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19" creationId="{A4975D0E-6B39-D448-88D1-01E418CBD27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20" creationId="{0618A5F1-E7D6-D30D-A598-B11961FB3F8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21" creationId="{9E476E62-4963-5D12-8C94-7BD58EF189E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22" creationId="{91A12D63-6149-4B97-62C8-93220002BCA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23" creationId="{4B67F916-51C2-479B-4D95-5ACC0A9DA25E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24" creationId="{E46ED8B2-4AA0-45A5-141E-DFAB5D9078F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25" creationId="{9D023657-315C-4A77-D27B-99D50D339F9F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26" creationId="{37CEC500-A2F8-55FD-2FA9-7C56B7757C2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27" creationId="{FBB69372-37C1-8944-CDDC-566063D47A64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28" creationId="{FC065491-0F7F-3F81-A9B1-29CBEAF1BA2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29" creationId="{E807675F-B6A8-183B-E97D-6991AED2BAB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30" creationId="{F8A986AC-7208-104E-EA8D-3DCC1C946C2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31" creationId="{5352822E-14D4-1E45-EFAF-C6236191BF94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32" creationId="{A5B746E7-F46E-759B-97AF-BDA523093F6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33" creationId="{B3C0AB8B-2892-62EF-4F5D-C7A09B63DD5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34" creationId="{4C1119DE-1B2C-5913-5294-28B3FDB836D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35" creationId="{6C58BC40-E2AF-5997-39A3-9EDA2B6C5B5F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36" creationId="{3D9375A3-6B54-8CEC-0578-44C4C3FD288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37" creationId="{A819A63C-BA8A-DE1A-6B10-C1826B9881D1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38" creationId="{2772F332-B925-4A5B-75BC-75EBFE0188E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39" creationId="{83D45071-A355-BA6A-B1DA-AE6EF2B815F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40" creationId="{D1676601-E4F9-F77E-E3E9-49C48D19703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41" creationId="{114C027E-8FC8-41D9-B171-DE3CBF06848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42" creationId="{A19760C5-4713-C598-ADE0-F41D49DC27E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43" creationId="{7C76F614-BB89-5A9D-2F34-774EB9A9FF2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44" creationId="{AF86FF1E-579F-36BF-EBB0-6F0C0E89EE2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45" creationId="{25FB0602-BF93-4CD3-9951-6C3E6C005BA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46" creationId="{A4DBCECF-FEAE-1D31-24BF-6EDF1540DFA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47" creationId="{032EFEB4-0467-6A68-188A-CBE31658E98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48" creationId="{874D7F99-312A-5AF9-E876-BC76F884471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49" creationId="{26CCE832-2D70-AA3C-C322-DD087E3B79B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50" creationId="{FB1FA5B6-10B2-B732-FF34-8ADB90DBE42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51" creationId="{707AFFE8-0001-5B19-DD75-B9EC1D51DA41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52" creationId="{8F7453DB-DAEE-4511-79AC-834E119EFAB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53" creationId="{E665DACE-81A5-31CF-C952-FDD0CBD52B6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54" creationId="{74467014-990A-C302-F96E-303DDDBB349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55" creationId="{C88E5A06-0207-6BDA-DE1E-7AEED88E5E1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56" creationId="{5658E697-719D-6EE9-598F-75818C80FD8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57" creationId="{72038025-F05E-64CE-DA7B-1C8DD55F182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58" creationId="{5EA5D204-58E7-E514-112D-F1DBB8525F3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59" creationId="{340734E9-D8A2-AB39-0831-2EE489AC4B6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60" creationId="{767F63C9-B852-DFD9-2662-2EE057C1D14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61" creationId="{656BB7F8-9975-0586-CB80-8B101179EC9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62" creationId="{3F0F8369-A8E0-00A8-7DC9-1E19C14A853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63" creationId="{7EA0F187-CC0E-8F27-4C4A-AE010B46A4B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64" creationId="{B83C1657-956A-2589-F337-2B47AEC2C6B4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65" creationId="{2B31AFD1-B5F6-BD51-FB75-765E7E3FD45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66" creationId="{BFB1ABC2-21D5-15D5-FCD6-2EDE235439F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67" creationId="{010F7805-6620-8CB3-B3EB-8D5025878AE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68" creationId="{334D27B5-AC8A-A665-4A23-D940E41EB47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69" creationId="{7825E128-D3E0-7B6F-F00B-EF71D082BEB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70" creationId="{49BC0758-E175-BC9D-9358-DB174941382F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71" creationId="{7FCF195A-4D56-3D82-8CB3-2F61B553A6A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72" creationId="{AE6A7D22-5D2C-2075-1189-CEA73119D79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73" creationId="{0E8827A6-C111-A652-58AF-336AB09A70F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74" creationId="{63BDA21D-70C9-9090-7A8D-4DE4594F385E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75" creationId="{6C3B4C0A-FB4E-71BC-1017-7A02DF5A6D5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76" creationId="{48E8B388-459A-BCE3-F1A1-5DC1B4012BDF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77" creationId="{83CB5073-1A2B-8117-2176-D7B33BBE71C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78" creationId="{32B28B10-4AAC-F52C-30DE-572EF95EB38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79" creationId="{16965542-26BE-E750-83EC-529F003F35FE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80" creationId="{36258094-A0C5-B519-BD12-8805DE6BD1B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81" creationId="{6F7DFAD6-AB14-8E85-FC28-A7972D7EEEB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82" creationId="{35210FB2-375A-29E6-6CD3-E9FBD697763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83" creationId="{B3F86B7D-4529-FE1D-9DC2-ADC8FD861DC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84" creationId="{7318FECA-A9A7-9E25-2F58-32F7C625A94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85" creationId="{AE9FCB56-1C9A-E5B1-029D-641BFBF6507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86" creationId="{CCAC5067-99FE-DD8F-2FFC-ADEB8AF788A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87" creationId="{94A278FD-1C8E-57A0-1C93-D0314A42E3C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88" creationId="{34281322-734E-5C0D-4D83-298201A89CD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89" creationId="{7CB35C7F-10E3-5BE4-8DDD-BBD16C14308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90" creationId="{F8ECBCE3-25D4-AACD-5C35-0009C4DD89F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91" creationId="{78FC0405-6F07-1572-9915-0EEE733DF63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92" creationId="{94BD05B8-0CCF-03A9-48E0-96589767D93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93" creationId="{15227C10-3AF2-5118-85BA-2631BD5278B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94" creationId="{EA3D05F9-8862-9096-2D06-16264620FE0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95" creationId="{A28D33D5-ABC4-1B04-977F-3F95EAD98A7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96" creationId="{F117BF76-4355-2ECB-9978-2D55AEE7826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97" creationId="{0FD7D47F-C2E9-4E5E-BA57-E3163FFD67C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98" creationId="{A6FC9A48-B081-0782-CB17-C9BD041D113F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299" creationId="{8E9352F1-0E3F-DAB3-993C-D0B31F66047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00" creationId="{EF59F165-A98E-47AF-5EBE-7BA71CC5897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01" creationId="{9E5D5EDA-2105-2F8B-0BDC-207459DB5F01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02" creationId="{53C3F0A9-27EF-447F-59DB-003003DF66D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03" creationId="{372DDC79-3C68-5E85-E75E-714CD94AD27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04" creationId="{178EFA87-F35D-5CDB-D884-CB4001533ED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05" creationId="{70F0B98C-2624-CFEE-EF93-52C124AE11C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06" creationId="{59315873-7976-CFB9-6FC2-3776491EB5A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07" creationId="{01028195-2824-2EE0-F6B8-C424B26F7F2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08" creationId="{4C65E2C5-1C0C-F611-0E55-59A766D6273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09" creationId="{839E4EE1-4257-0871-8C29-5D4AE886F8B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10" creationId="{371C6C63-9711-BF6B-5A6D-D8DA55EFE9D4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11" creationId="{F4376338-2B5D-AF2E-2985-26D0AE2CB4DE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12" creationId="{2CDE365B-2BE1-F89B-2D0F-B3A75135799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13" creationId="{23DDE491-095B-57C7-EDB3-02DBACC09844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14" creationId="{35E03DAC-5940-2B17-842E-8A7A63B7891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15" creationId="{21650BC8-2918-1AD3-AE0E-7043CAD11C5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16" creationId="{983F3028-0E61-4B96-CC3B-2AE0EEE6B26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17" creationId="{48A239A1-B232-711E-9180-E8916A0E3B4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18" creationId="{0D692B5A-FEC8-2BE7-56C3-AF87BE799C3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19" creationId="{876F398B-CCEE-B2CE-D541-F29AE56AC91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20" creationId="{1CAA571A-0FC4-C97C-CCA8-E5A589BC3FD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21" creationId="{CAF95A3F-61DD-3567-B004-E6D5AD1ECC2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22" creationId="{56EEC1AF-5D38-2F81-8B56-33792878013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23" creationId="{4ABC48E6-C566-EB56-F9F5-1147762D1E6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24" creationId="{9D9693F2-99A7-44C5-F8AC-391E0D62960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25" creationId="{ADC049CF-30F7-EB86-B45A-B95D1710378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26" creationId="{46376F66-2AAA-DF94-BFEE-5AB651B94CA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27" creationId="{6B1879EB-9F67-E9E0-0E90-6C7842B1D711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28" creationId="{E06CE18F-C313-AF33-7751-8089CCD8639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29" creationId="{48190762-46A5-A4A2-54CA-50DE6F9E687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30" creationId="{E9A13166-3368-A3E7-699C-81E76247C04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31" creationId="{C8CF9058-F9CB-3851-7936-9F0C57E70EF5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32" creationId="{5CE156A5-C945-BC6E-B9B4-2B8F84EFDD6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33" creationId="{D8C7E039-48F0-4E63-5D92-3EA5BCBA599B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34" creationId="{EDEEEA75-3237-6EC1-CF78-5D78443E3249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35" creationId="{D3AFFAC7-0B5A-9E25-483C-32676084E61C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36" creationId="{58E86E92-EB83-C4AA-AEDA-0E3687C1E32F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37" creationId="{8D073925-CDF8-C681-7AED-03E7C3505D60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38" creationId="{9A756CA5-06DC-D2EE-E8D1-0E2B3F09F069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39" creationId="{13B2C548-2629-A3DF-C80F-45922E4B10A3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40" creationId="{DCC127F8-8087-3A7E-CB4D-D32F90B8EF86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41" creationId="{EF847269-D32F-E930-AF9E-8A4570C20F70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42" creationId="{02799C01-EF7D-1BBA-8813-192A9FD9CEA9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43" creationId="{335235F6-BBC1-B28F-F960-5BCD8033494E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44" creationId="{A68A91F2-C8BF-AACB-EF37-DEAE76EE677C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45" creationId="{271925E5-09D7-F46C-0B5C-ACF414BC4F40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346" creationId="{B39D67B0-835E-2822-6215-EE916FB8BED3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47" creationId="{6EB980F2-1649-1568-7F62-4E907A402AFD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48" creationId="{31E8DC9B-FE9B-5124-994A-28B72D60FACD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49" creationId="{E329495C-7BFB-B07A-2FBA-C84CB2D3D800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50" creationId="{C1AA9841-8FB8-FEAA-E54D-81A020C6EBED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51" creationId="{BF46C71D-D78E-9A4F-E20E-F2AC98D5D163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52" creationId="{E69F642F-EF36-8368-FFB7-64C27051D76F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53" creationId="{CA6BACED-CBEE-744D-B553-4C117E063A0D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54" creationId="{CC7F1A75-A796-6D2F-959C-2F927295D71A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55" creationId="{D383287F-468E-FAA3-0C0C-591A3AB9ED0D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56" creationId="{F3BCEDFB-A7C6-7B63-B6F9-3383F5C63AFB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57" creationId="{9343AAE0-E25F-8505-0639-B479D723E997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58" creationId="{DB784C29-5355-ABFD-04C2-E140137238E6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59" creationId="{0A801709-723F-BAE9-AFE5-6F5FB8AFF0CE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60" creationId="{3A07AF70-43C8-D0FD-43E6-7946EECCA785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61" creationId="{4D4DCC93-3614-3DCC-C1C6-C98A6250523E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62" creationId="{FA0CDA59-7741-6F47-2721-D2A777A8DDA6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63" creationId="{F333B65D-940F-3A5E-43F1-323E6C338F14}"/>
          </ac:spMkLst>
        </pc:spChg>
        <pc:spChg chg="add mod">
          <ac:chgData name="문정훈" userId="26cfe7a1-3011-486a-a04f-f7be80ed3c9c" providerId="ADAL" clId="{0E043429-604C-4E74-8342-1A7F3F11BF6A}" dt="2022-12-24T20:24:52.895" v="2164" actId="1076"/>
          <ac:spMkLst>
            <pc:docMk/>
            <pc:sldMk cId="663159272" sldId="267"/>
            <ac:spMk id="364" creationId="{8811805F-8A4C-4BCC-9EF6-585ABCB228D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365" creationId="{5BF63AAE-8A86-78F5-3299-52875095A3C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366" creationId="{131C466E-A10C-0DAD-F2F4-FA76270AF53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367" creationId="{2C0867B2-3664-745E-C42D-462FF17116D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368" creationId="{57C459FB-BDB9-A87C-C982-A4C65770DC8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369" creationId="{57CC048B-90D0-ACF5-4A22-C2A80E6DDC0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370" creationId="{5E5F1FE8-033E-F26D-48BE-4A3EBC92FDA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371" creationId="{9BEB86A2-D878-9030-B7ED-00A32C919C14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372" creationId="{0FED6C27-CA48-0003-0805-28FE3EB36A9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73" creationId="{63A17D7C-9936-AF64-C853-A425301DB87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74" creationId="{CD1AF2A5-14C9-E20B-2DB3-F27F65D1A7A1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75" creationId="{B88A6687-662C-BFC0-77BE-D165633FDAC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76" creationId="{3602F42D-3EB3-6E03-05B7-7843F2F4966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77" creationId="{9071C8EA-6356-666A-04EF-4012B729A72F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78" creationId="{EFF12848-AE74-2733-82AB-0CDDC7B6BFB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79" creationId="{7CA013CC-062D-894E-58B7-44D7F423A7D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80" creationId="{5207C94B-F039-9D99-7D44-E34431A510D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81" creationId="{4AEAE74B-BA8D-513B-43C2-8505A419581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82" creationId="{4EF5AF0B-EA60-C1BC-7B2B-C0A27C10DE21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83" creationId="{46A5848C-DC4B-A393-47D5-333C739CA0F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84" creationId="{3906F7C2-724D-405D-A779-9F628B83CEC3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85" creationId="{EDB286EF-C25E-D850-0AE5-4E075662E3B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86" creationId="{2EF5478F-6E06-75A5-AFC4-36C4D518A0A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87" creationId="{36DC7B01-AFD8-8534-6B8C-BCFE96C93117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88" creationId="{F1631204-8309-927A-4D57-B5F512C4234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89" creationId="{3E8BD093-B780-70F5-1B38-2ED58659AA7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90" creationId="{AD438BCA-7BBF-8B0F-B603-A9963536C8E4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91" creationId="{E78D156B-C7AA-B75F-17A7-4FF8391279AD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92" creationId="{18790B0F-C92D-4157-02E9-626609EDCEC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93" creationId="{4625CB24-C601-D4BC-6F07-39F14385533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94" creationId="{46E7A21B-22C7-2243-123B-7C7B5E4200B9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95" creationId="{93EFB82F-B208-1B71-5BB4-29800A26A2C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96" creationId="{7750F2E6-4F3D-8E52-764A-72550ABEDDC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97" creationId="{4E19F704-000A-45A4-24A1-E88DBF97935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98" creationId="{6272BFC2-C6D5-5510-765E-667495E4305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399" creationId="{F5FC1A85-8CEE-5397-8BB4-76BE7D1FB32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00" creationId="{6C18D3AE-D06B-801E-0E4D-EB026E5DF9AE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01" creationId="{D4A22D6B-98A6-45C1-90C3-446C815355BA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02" creationId="{872532DE-36DE-39A1-777B-FA3E6BA9DE1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03" creationId="{9C2E3FAC-2525-3904-D832-03C9F2F55826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04" creationId="{4A0CC1B0-32CE-4E92-5E09-A5C429C4E92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05" creationId="{4A0F781F-220F-F44A-854E-CEF4B5EF61FB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06" creationId="{87EB4F08-2549-2106-D69E-7067230A6580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07" creationId="{AE607E98-7D8B-4685-3478-B90EEDAD81F8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08" creationId="{C2C45836-D1EC-7544-962D-581D6EA554FC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09" creationId="{A8B51751-CAF9-727C-D74B-E7F10A0A8F3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10" creationId="{D6DAD753-C958-1A1D-780C-7D91624A2032}"/>
          </ac:spMkLst>
        </pc:spChg>
        <pc:spChg chg="del">
          <ac:chgData name="문정훈" userId="26cfe7a1-3011-486a-a04f-f7be80ed3c9c" providerId="ADAL" clId="{0E043429-604C-4E74-8342-1A7F3F11BF6A}" dt="2022-12-24T20:22:54.585" v="2141" actId="478"/>
          <ac:spMkLst>
            <pc:docMk/>
            <pc:sldMk cId="663159272" sldId="267"/>
            <ac:spMk id="411" creationId="{A0863772-F4B9-B499-3B84-DEB92A5AAE7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12" creationId="{F97F8BC2-1B4E-9A41-749F-0BB0A98D532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13" creationId="{32F14C92-711C-64C3-5062-C4ABB3E9B9E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26" creationId="{067D97B8-B619-5BA0-2A4C-CBCC45BE728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27" creationId="{FA0CAD3D-E856-3DB1-1D82-D75482A64A2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28" creationId="{EB6D19CE-110E-44FE-DCDD-DE32C3EDB16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29" creationId="{57935498-4D45-B4EC-E780-B5A4815DA37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30" creationId="{11262B8C-2767-936B-696D-568022C71CF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31" creationId="{A1A8414D-3BF6-6DB3-98A7-6010666A3A1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32" creationId="{F1EFE40E-909B-4DBA-7F30-A12E56976DE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33" creationId="{906AEF27-5747-654C-11B7-A8BEFB53305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34" creationId="{B621E28E-21E4-3422-00EC-2BF1B155900F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35" creationId="{E1A8D3E6-44B7-843B-FC0F-44280F14F2C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36" creationId="{118CDCA3-2B65-79CA-7A31-BBD3BB5C4D2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37" creationId="{55FDCAA8-094A-7C22-3819-1E06C35CEB2F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38" creationId="{BFC62CC5-5202-B1AE-D602-13BD3F8F8F9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39" creationId="{F7585C75-ECD9-6125-10DA-EB38AEEB7EB4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40" creationId="{9FA61833-5940-E0D8-B7A8-250A2151620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41" creationId="{A60012F2-5AE0-64C1-C723-1198B2690CB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42" creationId="{5C5EB873-EC4F-399B-9411-96ADC36C88B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43" creationId="{9356DDAE-1B7A-B000-2999-F349E7F93E2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44" creationId="{F3ED7BE5-739B-B2E3-3E0B-9230CDF4B03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45" creationId="{74581C20-876A-47A2-0CA6-CC60E184757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46" creationId="{3488D2FD-1501-A1FE-B791-0AC8B0BC5FE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447" creationId="{0400B427-FB5E-B97C-337C-34FE3191FA2B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576" creationId="{000CB821-8358-0D6F-7951-AAE338847603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577" creationId="{9AA6FC1E-1DEC-7D93-00DC-676D3973504C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578" creationId="{2236C7A5-52F0-8F2C-78F4-309839978758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579" creationId="{2301E69F-D6A1-8226-DD9D-454A41F2B2D7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580" creationId="{9FD240E2-B8B9-06F2-7D3A-2BB8DC386A05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581" creationId="{33F957ED-C58B-8E19-C3C9-E6E1D6B2748C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582" creationId="{B0CD2D24-EF20-2E6E-CB82-6B8B73122FBD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583" creationId="{CBA942AC-429E-C377-9FF3-6D55D886B8D0}"/>
          </ac:spMkLst>
        </pc:spChg>
        <pc:spChg chg="add mod">
          <ac:chgData name="문정훈" userId="26cfe7a1-3011-486a-a04f-f7be80ed3c9c" providerId="ADAL" clId="{0E043429-604C-4E74-8342-1A7F3F11BF6A}" dt="2022-12-24T20:24:16.419" v="2158" actId="1076"/>
          <ac:spMkLst>
            <pc:docMk/>
            <pc:sldMk cId="663159272" sldId="267"/>
            <ac:spMk id="584" creationId="{B1EDD91B-8E14-0260-0A5F-6700E259CC73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85" creationId="{943E667C-E143-8DEB-B6D6-82B4DF107763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86" creationId="{81F7F10F-C70F-3122-04EC-5E7C40A25BC5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87" creationId="{F0B07B71-ADEB-45E2-BA6E-65EC55F6349F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88" creationId="{CA696717-4FAF-5B8B-3749-65285CBE300E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89" creationId="{2506D11C-553D-31C2-22CD-437F2C2DD2B2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90" creationId="{A7DB2314-74A1-44C4-B734-220EC19E2028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91" creationId="{8DF13300-CCCD-6B8C-6539-942D5CE33BD1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92" creationId="{7A39B2EE-D5D2-CD51-D116-13BF98255436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93" creationId="{007617C5-33B6-51C6-4F5E-EFE980D25092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94" creationId="{21AC2A51-74AD-4431-862F-A5D714C23A26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95" creationId="{E84B1433-349A-D44A-9B9B-869083E07814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96" creationId="{B6602A13-C4FE-B619-D59C-71998F0068B1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97" creationId="{F650493D-B320-B3FC-1BF8-5A109297535B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98" creationId="{AD45746F-57D0-43EC-F07E-39BB9DCE2D69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599" creationId="{2059D215-0048-9A61-F277-0BB1B658BDFE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00" creationId="{9B6CC0A4-42F8-1DEC-CC05-7DF102C5EE2B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01" creationId="{FBD42211-9A1B-2D8F-9A40-4F320389EED6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02" creationId="{202F8969-4F91-7E0B-D76B-F804462D0069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03" creationId="{960150D4-EC49-FBFA-30B6-04258E274D21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04" creationId="{F0EA21DE-36A9-00F8-68F8-949F2EE5968D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05" creationId="{FA8E91E5-63BB-31A5-5A56-1CBF7A50D09A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06" creationId="{E73281D7-D80D-8E35-1A87-BC316D649DEA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07" creationId="{92FA2B15-0E8F-962F-5AC3-95CDDEC2C4B1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08" creationId="{DE9527CF-253C-9E32-95F7-8DACC34E26C9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09" creationId="{3030D1B8-DE7D-0593-D747-2AD1D5FE07BE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10" creationId="{9F146478-578A-BC4F-0DB7-24CC2A26D8F5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11" creationId="{99AFDD38-F466-34D0-993C-1C1DBB66CDDD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12" creationId="{875057DD-529F-8A5D-8CB0-4BBEE23E25FA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13" creationId="{4D5816D5-6AB9-469C-689F-9A905FCE9BB8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14" creationId="{8B8A4506-577D-2210-125E-93AD55E27375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15" creationId="{8E0F73D4-2581-F58F-C8B6-33AAA56EAA20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16" creationId="{9B9EE7EC-CB7E-9A25-F720-5E71D9BDE870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17" creationId="{B48FE6AD-BA42-71FF-65A5-9E2C7D3475F0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18" creationId="{A4C91628-3F3A-D1F4-E1D2-630DF135ACDA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19" creationId="{C4164B66-F36E-559E-BC7E-7BA2C900390A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20" creationId="{24B872F7-03E7-766F-B60B-60D36DB13CE6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21" creationId="{8BC5B2F7-A3CC-05EB-5C4C-6CD8E5040B84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22" creationId="{1AEFC4CF-4B74-636C-E6FF-242B0EA14B81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23" creationId="{91327A74-6929-0838-BE39-6CB6ABD0DDF8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24" creationId="{47F3DD2E-36D6-9321-698A-DCF45DFFE8FD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25" creationId="{BB462E98-5183-912D-5FA7-AFB65EC28250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26" creationId="{43482592-B600-DC5B-D041-4BF1CFC02345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27" creationId="{89DC00A0-570F-9AE4-DBEF-60A6ADF91A3D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28" creationId="{524E03D8-D673-FE54-49CE-4F8F098144E6}"/>
          </ac:spMkLst>
        </pc:spChg>
        <pc:spChg chg="del">
          <ac:chgData name="문정훈" userId="26cfe7a1-3011-486a-a04f-f7be80ed3c9c" providerId="ADAL" clId="{0E043429-604C-4E74-8342-1A7F3F11BF6A}" dt="2022-12-24T20:22:58.798" v="2143" actId="478"/>
          <ac:spMkLst>
            <pc:docMk/>
            <pc:sldMk cId="663159272" sldId="267"/>
            <ac:spMk id="629" creationId="{391B8201-E0B5-7AF2-25B4-B96B3E69B6D9}"/>
          </ac:spMkLst>
        </pc:spChg>
        <pc:spChg chg="mod">
          <ac:chgData name="문정훈" userId="26cfe7a1-3011-486a-a04f-f7be80ed3c9c" providerId="ADAL" clId="{0E043429-604C-4E74-8342-1A7F3F11BF6A}" dt="2022-12-24T20:40:59.525" v="2204" actId="1076"/>
          <ac:spMkLst>
            <pc:docMk/>
            <pc:sldMk cId="663159272" sldId="267"/>
            <ac:spMk id="630" creationId="{ACE0D12D-8890-2F1B-EFFE-A2ADA95DF5E3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31" creationId="{2C88EE3F-2701-59F7-D4D1-4A87FA9327B0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32" creationId="{B28D6D9E-AF2A-28AC-F0C6-AD98A4667687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33" creationId="{B6A19B04-0DD8-9B48-E92B-F03A0D63E4E8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34" creationId="{9EF92A4D-A086-3868-B2B2-EC3F01E93071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35" creationId="{B28E792B-32C3-4AAA-BB60-237AE40BC3FB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36" creationId="{F2320E4F-36BC-AF79-54EA-4AD9B633AEBE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37" creationId="{D841F559-40A4-B464-FFFF-D045F65BCA42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38" creationId="{13540137-B369-C8C5-CF80-92728F0B947A}"/>
          </ac:spMkLst>
        </pc:spChg>
        <pc:spChg chg="add mod">
          <ac:chgData name="문정훈" userId="26cfe7a1-3011-486a-a04f-f7be80ed3c9c" providerId="ADAL" clId="{0E043429-604C-4E74-8342-1A7F3F11BF6A}" dt="2022-12-24T20:24:28.265" v="2161" actId="1076"/>
          <ac:spMkLst>
            <pc:docMk/>
            <pc:sldMk cId="663159272" sldId="267"/>
            <ac:spMk id="639" creationId="{5E4C922A-EBCD-1B7F-CF99-804827EEBFA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40" creationId="{EC42720A-5D6A-1F1F-DF55-3DC7CB4BA77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41" creationId="{EA089E0F-6730-2188-6731-838A698F997F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42" creationId="{767DA0E8-98A9-4060-F294-2A17BE1117C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43" creationId="{7741A9C0-97FE-03A7-3A8E-6B1BB35B3F1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44" creationId="{1CC410B2-DEAA-71A2-EEB2-081496F3597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45" creationId="{941C8475-4988-1FE3-F223-00EBB8888104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46" creationId="{AA2F6FA4-3060-4CD5-CF98-F1C2FE55E014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47" creationId="{1972B6C2-E5CB-D8DB-D08B-3354CDDFEC3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48" creationId="{1D0D6457-11FC-6984-A369-FAECFD36BE8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49" creationId="{817DE86D-DEB1-0792-E5C1-6B913FC4B2E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50" creationId="{D952D77A-3A0E-9008-CB95-C5056704A04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51" creationId="{C179FF05-96F0-8A1C-D54B-C4F0C438622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52" creationId="{2C6B74D3-4002-A1EC-1296-403DBA2C71D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53" creationId="{DEEE7488-1EDC-3F1E-2931-33165B933E0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54" creationId="{30A7E127-F231-7086-ED8A-BF53A6713E3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55" creationId="{87F8935F-2215-640A-5A9A-7FC5AAAF6E1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56" creationId="{8F272DEA-EF79-212F-7B22-A4D2B6BF64E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57" creationId="{01547554-F050-04E9-26D8-BEBCA5989B6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58" creationId="{8463AF40-C142-32D4-1627-B915831A9F2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59" creationId="{58401C00-D3F4-A96D-BA39-0CD1D0B4574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60" creationId="{5CFC496C-F3FD-1895-1AEE-B6E13995790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61" creationId="{45B78214-9F78-5FE2-D31D-CE8F8AB8A82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62" creationId="{23FCC2B9-0196-1D88-452A-DD39100B00D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63" creationId="{D6A99263-A4E7-B55A-3F5B-9072199E644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64" creationId="{454D2123-C4CB-B8CC-E34E-F4758B15390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65" creationId="{8F5727E1-F178-2DAF-FF03-8C06B19C02E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66" creationId="{CD1F4917-487F-4DFA-E822-3C476F2B993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67" creationId="{1945E32B-82F8-4DDE-047D-746EAB6E0CA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68" creationId="{82B048A4-D564-3AF8-6A37-DB8A4123E1F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69" creationId="{B9A173F7-7EAA-48BC-E8CD-1A890F03348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70" creationId="{268081C3-7CBB-B541-58EF-37082DD0B9A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71" creationId="{04739459-A524-0B47-EA54-8BC0829659B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72" creationId="{E0F5E389-1AC0-C907-2B66-39BDFAC7272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73" creationId="{3416EB95-1B1F-FD75-3BDE-F9DC6719958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74" creationId="{A001618B-F3A2-D7EC-8EC1-F190F5B7C18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75" creationId="{002E3635-0592-BFE2-56E5-7E840FE1AA3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76" creationId="{80EFABA1-C431-B5EC-6C54-A1694AFCBCC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77" creationId="{0987E323-217B-2007-D665-4A236D7E51F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78" creationId="{1792960D-9E09-E00F-EA51-17AE6E79DB37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79" creationId="{FF9BDA0C-5645-A1F1-84FB-01B88AAADA5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80" creationId="{AA155407-F534-3016-5404-A1D87FDB6B9F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81" creationId="{EDECCE7A-1693-3A3C-4E69-C6D82C2BECA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82" creationId="{660B4165-066C-2BA9-D92A-E0B640F1EE1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83" creationId="{BF9B2EED-3E25-4FE3-C2F5-F84FB408212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84" creationId="{601A0682-29F3-7ED9-34EE-BA3D677EE5D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85" creationId="{68056006-5E30-5790-BC80-14201175089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86" creationId="{044DF7E3-B69B-5F46-AA93-96ED3C1CC43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87" creationId="{C2D571B9-DD40-9E5F-ADEB-EA7CB4CB921F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88" creationId="{B1B924A1-7310-D108-3049-44F9CDA4685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89" creationId="{AA9EFDC9-D07C-B359-9F7E-421FB859289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90" creationId="{E9A53D23-5C7C-251A-3DAB-CABB46F40CD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91" creationId="{044606E3-21B6-C7D2-8BD6-8D137506921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92" creationId="{F64369EB-0F18-B5A8-C7B6-AA873F2CF0C7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93" creationId="{33C53E8A-C2DD-FF59-291E-570EB3E7EEE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94" creationId="{3E543B1D-732E-1B57-0C75-DFC2F0D909A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95" creationId="{FFF1BE4B-99E0-731B-179E-BFE366A3DCE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96" creationId="{45E243D5-DD9B-2BAC-37AE-58110AB6605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97" creationId="{EC4F3610-59E3-CF7C-754F-B7EF12DBA36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98" creationId="{C94D21C3-CBD5-0F29-3F8A-E054B4A8E5C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699" creationId="{05750303-E91F-A1E9-F5E2-8CFBB97C765D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00" creationId="{CD2DD157-4CFF-6100-750F-8E23DF1C0647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01" creationId="{16318B43-D469-912B-5E54-AADB5A124BC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02" creationId="{8CDD2394-B020-FF6C-5F1B-672D38F6697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03" creationId="{815DAE06-BFFC-50E5-A878-C30FFA74E33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04" creationId="{F77F61AB-BBB2-78C1-205E-ECAAE1F3D81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05" creationId="{8101DEE5-8A3E-E589-707B-B7B21CF67AC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06" creationId="{2C6835E1-72B5-2798-DBEB-D43FCDB8160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07" creationId="{0F326CFD-102E-E296-0E4D-84B26BF83C6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08" creationId="{4A367BC7-C3C4-2567-08AE-27BE002BF76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09" creationId="{AD404DBB-6902-407A-8FB3-BC061BF7BA9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10" creationId="{6E58C007-213D-E5E2-F433-DB5FBE20E4BF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11" creationId="{9653A076-3F8F-E837-FCFF-0F88C6D4B42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12" creationId="{0226C9BC-14F8-2570-CED9-D210CA17A4E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13" creationId="{F1E08EF6-9ADF-38A1-0DD0-2D6E1D921BA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14" creationId="{72C05493-51E1-905E-43A9-5D6E537D4F0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15" creationId="{7EB6690C-A03F-C58F-5FE9-F9DFF42147A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16" creationId="{69F33B52-A61D-5257-912F-00713CEFB7A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17" creationId="{35535FB8-4817-A9CE-D362-2F36279AA72F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18" creationId="{9FDECFCA-2F13-5589-0201-D5DDE565FE0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19" creationId="{BCC73803-B095-F644-C646-B99E21F49144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20" creationId="{A7FDF649-8F2A-A872-E7E9-FE906CD711A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21" creationId="{5B435B0E-26A3-4C9B-13F8-D77AFF23121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22" creationId="{61FCD8D3-A6B0-5AE5-35D5-4853166F105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23" creationId="{F4A007D7-6D4B-F49E-D9C9-36F22B5D181D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24" creationId="{1F10E5E4-883C-1B58-D2E0-A3E83E6CC8E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25" creationId="{CF6A2790-C030-10D9-CD67-6BDEBB7797DF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26" creationId="{E514DA55-A7FC-CE91-6067-FFF32C14CA3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27" creationId="{2D930F5F-F8EA-2D86-2607-16B51A0D22C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28" creationId="{4FD137DF-E0FE-F889-091D-8EA7DF0313B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29" creationId="{40D5C27A-6B22-C503-D2F1-3757C32EEDD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30" creationId="{A666DBB5-7950-A314-56A4-F0D62E03E85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31" creationId="{B0C9DA93-6561-2F1F-409D-FD254AF6530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32" creationId="{8C23521F-74FB-9A3C-22D1-AD79EA02123D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33" creationId="{D73E654E-1086-9E83-464C-EAC44277229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34" creationId="{3ED9AF04-92E8-5F24-0C3E-1D1B2690456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35" creationId="{E49E3335-C619-C8AF-D4A3-B09D885D8F9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36" creationId="{5D3F39B0-760B-059D-7417-7ACA1F22776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37" creationId="{928BC0C6-D771-6534-0CD6-E5C855C4B4D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38" creationId="{D0140CB1-92B4-8E32-F18C-542833D3527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39" creationId="{E2E07750-7B2C-D8C0-5FFA-FA18892C74E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40" creationId="{293A45D9-2D98-068F-6E18-F6BDD2095564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41" creationId="{A77050BA-0155-3230-32B9-2EA4C4A4288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42" creationId="{C5BD4D65-E0BA-4CCA-246F-4568FC29B0D7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43" creationId="{C698B2D5-C2FB-54A4-05DA-750D857E3257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44" creationId="{06BF9430-1251-72F5-69B1-511DDE1D94C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45" creationId="{1AD11879-6BCB-E5FD-1F72-4AEA72520C4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46" creationId="{3C49E589-F4A6-A3B6-D944-D50B42F9753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47" creationId="{F28EA17C-D4AA-0090-7363-0E13D5B00A0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48" creationId="{BBFC949D-04BE-43F9-E6C4-9F0B49570DF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49" creationId="{571B471B-86D5-B979-3B5E-0586FAD5CCB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50" creationId="{0F4A7BA4-347F-B955-EF37-69198AC0D1CF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51" creationId="{FEB586D1-562B-E074-B535-D0845C4BC174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52" creationId="{526F482A-F59E-B1CA-9FB7-C4CA7CAA3AA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53" creationId="{6A9E16BB-6C35-87A1-E39D-38155C7CED3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54" creationId="{645AD4EC-5157-2F5D-65D1-580EBB63FC9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55" creationId="{3D94961B-759F-CF5C-3E10-3ACE34E30D2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56" creationId="{5054ACF2-E45D-74D9-8B7A-00ED98C19497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57" creationId="{54CB5645-875B-1F8C-F9FA-78BB17371BA7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58" creationId="{612582D7-119D-AD2A-79CE-81AE31D73DA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59" creationId="{2438D52A-A6C9-3CF0-179D-95DCBA993F1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60" creationId="{4BC79FB0-672C-2E38-4E54-51A7C069C27F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61" creationId="{B746D29F-EE0B-331D-61AB-EF0B4A822454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62" creationId="{FE185183-7905-72CA-85C1-3DEC16036B4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63" creationId="{8517128B-0F0E-6731-95D2-B7630FA4EB44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64" creationId="{EE026621-4FF7-4C54-F31B-3EEA578D391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65" creationId="{D2CBB01E-2016-5DEA-B046-B2F2FF1844A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66" creationId="{48BFE4BF-8EF7-2A16-BD29-E225A04ED93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67" creationId="{EFCA6948-96C1-17EF-55D4-F2D5B3CA1CF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68" creationId="{9CAF0DAF-E63B-A7D3-B003-B9A0C8120ED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69" creationId="{82F6A9CE-D467-647E-4E79-D851D80D1D7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70" creationId="{ED08C8E0-1BAC-865E-76C3-002B6B154C4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71" creationId="{B7A7B3CC-36DF-D229-AE0B-8FC2C69BCF9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72" creationId="{363295D9-C207-35E2-4A3B-356A976BC30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73" creationId="{73ABB004-5D9E-9520-790A-B6D08CDB83E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74" creationId="{A44B9C7E-ACD7-A77C-57B1-1B878F4B467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75" creationId="{928217A8-118D-4090-A3B9-85373E76310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76" creationId="{F1530A8A-774D-AE88-89FD-B48435BB5D6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77" creationId="{24A82201-F7CA-AB81-9641-1AD02B8B7CC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78" creationId="{FAB91045-13FC-A5B7-9616-89469ADF63C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79" creationId="{B5F2EC7C-229F-F7B4-3761-846CD7222BC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80" creationId="{82FF6EF7-6627-B93E-FA2F-DB43A3B1390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81" creationId="{51372470-AD2C-F6DC-F4FF-3F194D4FD1A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82" creationId="{DD9021CF-FBDF-3433-7647-B640CA33CA8F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83" creationId="{708BC1D9-EAFF-FDDB-2E26-E12D4739DFF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84" creationId="{A4751F49-3C5B-73D0-77F2-153217A6BB6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85" creationId="{F02506AD-218B-4F24-6BBB-F79BE989D3D4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86" creationId="{BB09C824-30A8-917A-4227-CC8CC6122BA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87" creationId="{B981897E-25D9-3CC9-391E-5003B909DE5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88" creationId="{5DA25666-84BB-AF54-E34E-3A7E1389A3B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89" creationId="{5730F880-8E6D-2AE5-FC8A-568522D363E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90" creationId="{1840A95C-EFCE-A1A8-22B4-D1FF32EA24A3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91" creationId="{94D1073F-CFFA-FA57-8ACF-BB372A5190D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92" creationId="{6C2A66B9-2588-2CB2-6EBB-927A89B4F62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93" creationId="{39C535EC-7EBD-8B3E-B8E0-BFB47109E6F1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94" creationId="{5DD7F8AD-7AB9-BA7D-D947-BDDD886A8B32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95" creationId="{8F8E43B5-BEBE-BFA7-8729-ED3120BB159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96" creationId="{A01AEB75-42C3-A2CA-33DA-81F3E9D61FF5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97" creationId="{36641AF1-6B6D-B103-B247-C889D106858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98" creationId="{DDC7253B-4C9D-8105-D937-938E0922A06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799" creationId="{25383A7E-4B90-E840-8510-03E94D2E8C5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00" creationId="{4B5999F3-3BDF-6FA3-1B28-9DEC2049EC5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01" creationId="{11334D0D-4163-D3C7-6733-A201829186E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02" creationId="{64D1D070-D7C6-677E-002F-E2C8AB18F9AA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03" creationId="{EAABF625-20D1-4F82-FD8C-98A6F88CEA3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04" creationId="{8DA70D4F-911B-B430-3FAA-2220B7A99F3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05" creationId="{CA05FED9-CBFC-F5C3-D46C-52B4FACE4CA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06" creationId="{0CFD7D32-B0C1-2C22-B6D8-44FE6178E25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07" creationId="{E8A665CC-7325-7F52-3C80-B24C23DE015E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08" creationId="{95667C82-288E-48DA-E2BA-D9E3A842084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09" creationId="{45BF3808-8828-1ABF-1194-03F25398D2B4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10" creationId="{F90138EE-D656-1F94-A845-E01A9F546238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11" creationId="{57E87FEE-1E20-DABA-34AC-E2AEAFD38D8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12" creationId="{A089067B-BDCA-8842-40A0-A6E976C0E8CD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13" creationId="{D9B85102-D17F-9E9E-E659-EB08C8BE1900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14" creationId="{B93EF89E-172C-68E8-5F18-C82D76CA2A8D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15" creationId="{2CCAACFF-D901-26E8-99D4-2F2EE6AEB2BC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16" creationId="{6DB397D9-6957-D488-A1B7-AAA16EA40E1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17" creationId="{7D5A67CA-82DA-432A-AA64-9092F7C2C99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18" creationId="{80BBA995-1C3B-DAA0-2613-3B1E0496691B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19" creationId="{7E7BECEB-C0FE-4612-F763-37BF3B56DE46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20" creationId="{E649060C-AE17-396E-5D63-A29501167129}"/>
          </ac:spMkLst>
        </pc:spChg>
        <pc:spChg chg="add del mod">
          <ac:chgData name="문정훈" userId="26cfe7a1-3011-486a-a04f-f7be80ed3c9c" providerId="ADAL" clId="{0E043429-604C-4E74-8342-1A7F3F11BF6A}" dt="2022-12-24T20:25:09.666" v="2168" actId="478"/>
          <ac:spMkLst>
            <pc:docMk/>
            <pc:sldMk cId="663159272" sldId="267"/>
            <ac:spMk id="821" creationId="{D00F542D-7FFF-70FA-646E-46EFFFCEE4B9}"/>
          </ac:spMkLst>
        </pc:spChg>
        <pc:spChg chg="add mod">
          <ac:chgData name="문정훈" userId="26cfe7a1-3011-486a-a04f-f7be80ed3c9c" providerId="ADAL" clId="{0E043429-604C-4E74-8342-1A7F3F11BF6A}" dt="2022-12-24T20:25:39.798" v="2177" actId="14100"/>
          <ac:spMkLst>
            <pc:docMk/>
            <pc:sldMk cId="663159272" sldId="267"/>
            <ac:spMk id="822" creationId="{F7C71CDC-4141-059F-6753-6680AA026000}"/>
          </ac:spMkLst>
        </pc:spChg>
        <pc:spChg chg="add del mod">
          <ac:chgData name="문정훈" userId="26cfe7a1-3011-486a-a04f-f7be80ed3c9c" providerId="ADAL" clId="{0E043429-604C-4E74-8342-1A7F3F11BF6A}" dt="2022-12-24T20:37:52.317" v="2185" actId="478"/>
          <ac:spMkLst>
            <pc:docMk/>
            <pc:sldMk cId="663159272" sldId="267"/>
            <ac:spMk id="823" creationId="{1C4A1610-038B-416D-A0DD-1CF855C0E2B1}"/>
          </ac:spMkLst>
        </pc:spChg>
        <pc:spChg chg="add del mod">
          <ac:chgData name="문정훈" userId="26cfe7a1-3011-486a-a04f-f7be80ed3c9c" providerId="ADAL" clId="{0E043429-604C-4E74-8342-1A7F3F11BF6A}" dt="2022-12-24T20:39:53.452" v="2194" actId="478"/>
          <ac:spMkLst>
            <pc:docMk/>
            <pc:sldMk cId="663159272" sldId="267"/>
            <ac:spMk id="824" creationId="{AE157E9D-5FCE-2191-358C-976BF560C2BE}"/>
          </ac:spMkLst>
        </pc:spChg>
        <pc:picChg chg="add del">
          <ac:chgData name="문정훈" userId="26cfe7a1-3011-486a-a04f-f7be80ed3c9c" providerId="ADAL" clId="{0E043429-604C-4E74-8342-1A7F3F11BF6A}" dt="2022-12-24T20:40:33.426" v="2196" actId="22"/>
          <ac:picMkLst>
            <pc:docMk/>
            <pc:sldMk cId="663159272" sldId="267"/>
            <ac:picMk id="826" creationId="{5FF112DB-81CD-46E5-AE8A-711E3FCB8CD0}"/>
          </ac:picMkLst>
        </pc:picChg>
        <pc:picChg chg="add del">
          <ac:chgData name="문정훈" userId="26cfe7a1-3011-486a-a04f-f7be80ed3c9c" providerId="ADAL" clId="{0E043429-604C-4E74-8342-1A7F3F11BF6A}" dt="2022-12-24T20:40:37.332" v="2198" actId="22"/>
          <ac:picMkLst>
            <pc:docMk/>
            <pc:sldMk cId="663159272" sldId="267"/>
            <ac:picMk id="828" creationId="{DE281D5E-C1DB-761D-BBB1-5D9C25F102D4}"/>
          </ac:picMkLst>
        </pc:picChg>
        <pc:picChg chg="add del mod">
          <ac:chgData name="문정훈" userId="26cfe7a1-3011-486a-a04f-f7be80ed3c9c" providerId="ADAL" clId="{0E043429-604C-4E74-8342-1A7F3F11BF6A}" dt="2022-12-24T20:41:05.956" v="2207" actId="478"/>
          <ac:picMkLst>
            <pc:docMk/>
            <pc:sldMk cId="663159272" sldId="267"/>
            <ac:picMk id="830" creationId="{C9E20818-8D91-0EBC-D8BF-B4E922835509}"/>
          </ac:picMkLst>
        </pc:picChg>
      </pc:sldChg>
      <pc:sldChg chg="addSp delSp modSp new mod">
        <pc:chgData name="문정훈" userId="26cfe7a1-3011-486a-a04f-f7be80ed3c9c" providerId="ADAL" clId="{0E043429-604C-4E74-8342-1A7F3F11BF6A}" dt="2022-12-24T21:10:17.872" v="2383" actId="1035"/>
        <pc:sldMkLst>
          <pc:docMk/>
          <pc:sldMk cId="1309284866" sldId="268"/>
        </pc:sldMkLst>
        <pc:spChg chg="del">
          <ac:chgData name="문정훈" userId="26cfe7a1-3011-486a-a04f-f7be80ed3c9c" providerId="ADAL" clId="{0E043429-604C-4E74-8342-1A7F3F11BF6A}" dt="2022-12-24T21:04:44.177" v="2209" actId="478"/>
          <ac:spMkLst>
            <pc:docMk/>
            <pc:sldMk cId="1309284866" sldId="268"/>
            <ac:spMk id="2" creationId="{23E3CD2F-012D-BCDC-5FD6-7C852FD87C7B}"/>
          </ac:spMkLst>
        </pc:spChg>
        <pc:spChg chg="del">
          <ac:chgData name="문정훈" userId="26cfe7a1-3011-486a-a04f-f7be80ed3c9c" providerId="ADAL" clId="{0E043429-604C-4E74-8342-1A7F3F11BF6A}" dt="2022-12-24T21:04:44.177" v="2209" actId="478"/>
          <ac:spMkLst>
            <pc:docMk/>
            <pc:sldMk cId="1309284866" sldId="268"/>
            <ac:spMk id="3" creationId="{F4A648B5-5F03-F6BE-D9D0-09519A00FD48}"/>
          </ac:spMkLst>
        </pc:spChg>
        <pc:spChg chg="add mod">
          <ac:chgData name="문정훈" userId="26cfe7a1-3011-486a-a04f-f7be80ed3c9c" providerId="ADAL" clId="{0E043429-604C-4E74-8342-1A7F3F11BF6A}" dt="2022-12-24T21:06:27.805" v="2282" actId="1037"/>
          <ac:spMkLst>
            <pc:docMk/>
            <pc:sldMk cId="1309284866" sldId="268"/>
            <ac:spMk id="6" creationId="{8BA754D0-0C2C-0BED-099F-EB9C43696AAA}"/>
          </ac:spMkLst>
        </pc:spChg>
        <pc:spChg chg="add del mod">
          <ac:chgData name="문정훈" userId="26cfe7a1-3011-486a-a04f-f7be80ed3c9c" providerId="ADAL" clId="{0E043429-604C-4E74-8342-1A7F3F11BF6A}" dt="2022-12-24T21:06:37.430" v="2285" actId="478"/>
          <ac:spMkLst>
            <pc:docMk/>
            <pc:sldMk cId="1309284866" sldId="268"/>
            <ac:spMk id="7" creationId="{20E65D5D-6306-E977-FF55-32477FBCF25F}"/>
          </ac:spMkLst>
        </pc:spChg>
        <pc:spChg chg="add mod">
          <ac:chgData name="문정훈" userId="26cfe7a1-3011-486a-a04f-f7be80ed3c9c" providerId="ADAL" clId="{0E043429-604C-4E74-8342-1A7F3F11BF6A}" dt="2022-12-24T21:07:13.964" v="2294" actId="1036"/>
          <ac:spMkLst>
            <pc:docMk/>
            <pc:sldMk cId="1309284866" sldId="268"/>
            <ac:spMk id="8" creationId="{5D17762C-F754-0D8D-7ECC-DBD9F4DA5064}"/>
          </ac:spMkLst>
        </pc:spChg>
        <pc:spChg chg="add mod">
          <ac:chgData name="문정훈" userId="26cfe7a1-3011-486a-a04f-f7be80ed3c9c" providerId="ADAL" clId="{0E043429-604C-4E74-8342-1A7F3F11BF6A}" dt="2022-12-24T21:08:34.764" v="2319" actId="1035"/>
          <ac:spMkLst>
            <pc:docMk/>
            <pc:sldMk cId="1309284866" sldId="268"/>
            <ac:spMk id="9" creationId="{BADE643B-C017-1BDF-BFBC-95CFE7576B1E}"/>
          </ac:spMkLst>
        </pc:spChg>
        <pc:spChg chg="add mod">
          <ac:chgData name="문정훈" userId="26cfe7a1-3011-486a-a04f-f7be80ed3c9c" providerId="ADAL" clId="{0E043429-604C-4E74-8342-1A7F3F11BF6A}" dt="2022-12-24T21:08:41.432" v="2325" actId="1035"/>
          <ac:spMkLst>
            <pc:docMk/>
            <pc:sldMk cId="1309284866" sldId="268"/>
            <ac:spMk id="10" creationId="{D9A2D538-67AD-979A-F365-926E2318CFC6}"/>
          </ac:spMkLst>
        </pc:spChg>
        <pc:spChg chg="add mod">
          <ac:chgData name="문정훈" userId="26cfe7a1-3011-486a-a04f-f7be80ed3c9c" providerId="ADAL" clId="{0E043429-604C-4E74-8342-1A7F3F11BF6A}" dt="2022-12-24T21:08:44.391" v="2332" actId="1035"/>
          <ac:spMkLst>
            <pc:docMk/>
            <pc:sldMk cId="1309284866" sldId="268"/>
            <ac:spMk id="11" creationId="{F79EBFC8-6EE9-64A9-5486-6781A007563B}"/>
          </ac:spMkLst>
        </pc:spChg>
        <pc:spChg chg="add del mod">
          <ac:chgData name="문정훈" userId="26cfe7a1-3011-486a-a04f-f7be80ed3c9c" providerId="ADAL" clId="{0E043429-604C-4E74-8342-1A7F3F11BF6A}" dt="2022-12-24T21:08:52.506" v="2334"/>
          <ac:spMkLst>
            <pc:docMk/>
            <pc:sldMk cId="1309284866" sldId="268"/>
            <ac:spMk id="12" creationId="{CD81B2D0-D424-3116-9ED8-0B270D853CE2}"/>
          </ac:spMkLst>
        </pc:spChg>
        <pc:spChg chg="add mod">
          <ac:chgData name="문정훈" userId="26cfe7a1-3011-486a-a04f-f7be80ed3c9c" providerId="ADAL" clId="{0E043429-604C-4E74-8342-1A7F3F11BF6A}" dt="2022-12-24T21:09:04.293" v="2343" actId="20577"/>
          <ac:spMkLst>
            <pc:docMk/>
            <pc:sldMk cId="1309284866" sldId="268"/>
            <ac:spMk id="13" creationId="{EFF90956-0567-DF7D-7DFA-2385DD7EFD7D}"/>
          </ac:spMkLst>
        </pc:spChg>
        <pc:spChg chg="add mod">
          <ac:chgData name="문정훈" userId="26cfe7a1-3011-486a-a04f-f7be80ed3c9c" providerId="ADAL" clId="{0E043429-604C-4E74-8342-1A7F3F11BF6A}" dt="2022-12-24T21:09:14.238" v="2349" actId="20577"/>
          <ac:spMkLst>
            <pc:docMk/>
            <pc:sldMk cId="1309284866" sldId="268"/>
            <ac:spMk id="14" creationId="{1D925E89-AC46-F68C-E5A3-1A8322D455C6}"/>
          </ac:spMkLst>
        </pc:spChg>
        <pc:spChg chg="add mod">
          <ac:chgData name="문정훈" userId="26cfe7a1-3011-486a-a04f-f7be80ed3c9c" providerId="ADAL" clId="{0E043429-604C-4E74-8342-1A7F3F11BF6A}" dt="2022-12-24T21:09:30.860" v="2356" actId="20577"/>
          <ac:spMkLst>
            <pc:docMk/>
            <pc:sldMk cId="1309284866" sldId="268"/>
            <ac:spMk id="15" creationId="{F6DD2B1E-DF6B-E019-23F2-C3A80BC49664}"/>
          </ac:spMkLst>
        </pc:spChg>
        <pc:spChg chg="add mod">
          <ac:chgData name="문정훈" userId="26cfe7a1-3011-486a-a04f-f7be80ed3c9c" providerId="ADAL" clId="{0E043429-604C-4E74-8342-1A7F3F11BF6A}" dt="2022-12-24T21:09:32.429" v="2358" actId="20577"/>
          <ac:spMkLst>
            <pc:docMk/>
            <pc:sldMk cId="1309284866" sldId="268"/>
            <ac:spMk id="16" creationId="{8D5BAA5B-62FD-A118-AC38-FA074CF82194}"/>
          </ac:spMkLst>
        </pc:spChg>
        <pc:spChg chg="add mod">
          <ac:chgData name="문정훈" userId="26cfe7a1-3011-486a-a04f-f7be80ed3c9c" providerId="ADAL" clId="{0E043429-604C-4E74-8342-1A7F3F11BF6A}" dt="2022-12-24T21:09:47.181" v="2364" actId="20577"/>
          <ac:spMkLst>
            <pc:docMk/>
            <pc:sldMk cId="1309284866" sldId="268"/>
            <ac:spMk id="17" creationId="{484C1299-B14E-09F5-245A-728C4AA2FC40}"/>
          </ac:spMkLst>
        </pc:spChg>
        <pc:spChg chg="add mod">
          <ac:chgData name="문정훈" userId="26cfe7a1-3011-486a-a04f-f7be80ed3c9c" providerId="ADAL" clId="{0E043429-604C-4E74-8342-1A7F3F11BF6A}" dt="2022-12-24T21:09:49.397" v="2366" actId="20577"/>
          <ac:spMkLst>
            <pc:docMk/>
            <pc:sldMk cId="1309284866" sldId="268"/>
            <ac:spMk id="18" creationId="{0383CEC7-FA0E-020E-097F-05BAF4C258DE}"/>
          </ac:spMkLst>
        </pc:spChg>
        <pc:spChg chg="add mod">
          <ac:chgData name="문정훈" userId="26cfe7a1-3011-486a-a04f-f7be80ed3c9c" providerId="ADAL" clId="{0E043429-604C-4E74-8342-1A7F3F11BF6A}" dt="2022-12-24T21:09:51.417" v="2368" actId="20577"/>
          <ac:spMkLst>
            <pc:docMk/>
            <pc:sldMk cId="1309284866" sldId="268"/>
            <ac:spMk id="19" creationId="{5BF5A0F9-E182-DF35-8557-14CC654F84F4}"/>
          </ac:spMkLst>
        </pc:spChg>
        <pc:spChg chg="add mod">
          <ac:chgData name="문정훈" userId="26cfe7a1-3011-486a-a04f-f7be80ed3c9c" providerId="ADAL" clId="{0E043429-604C-4E74-8342-1A7F3F11BF6A}" dt="2022-12-24T21:09:53.209" v="2370" actId="20577"/>
          <ac:spMkLst>
            <pc:docMk/>
            <pc:sldMk cId="1309284866" sldId="268"/>
            <ac:spMk id="20" creationId="{BCC6C1E3-4368-CBA7-E30F-F56A7F772FEB}"/>
          </ac:spMkLst>
        </pc:spChg>
        <pc:spChg chg="add mod">
          <ac:chgData name="문정훈" userId="26cfe7a1-3011-486a-a04f-f7be80ed3c9c" providerId="ADAL" clId="{0E043429-604C-4E74-8342-1A7F3F11BF6A}" dt="2022-12-24T21:10:17.872" v="2383" actId="1035"/>
          <ac:spMkLst>
            <pc:docMk/>
            <pc:sldMk cId="1309284866" sldId="268"/>
            <ac:spMk id="21" creationId="{C6ACA58F-8E9B-68B5-343C-56610610D456}"/>
          </ac:spMkLst>
        </pc:spChg>
        <pc:spChg chg="add mod">
          <ac:chgData name="문정훈" userId="26cfe7a1-3011-486a-a04f-f7be80ed3c9c" providerId="ADAL" clId="{0E043429-604C-4E74-8342-1A7F3F11BF6A}" dt="2022-12-24T21:10:17.872" v="2383" actId="1035"/>
          <ac:spMkLst>
            <pc:docMk/>
            <pc:sldMk cId="1309284866" sldId="268"/>
            <ac:spMk id="22" creationId="{ADE1D275-7987-FE42-0755-39D1F786E097}"/>
          </ac:spMkLst>
        </pc:spChg>
        <pc:spChg chg="add mod">
          <ac:chgData name="문정훈" userId="26cfe7a1-3011-486a-a04f-f7be80ed3c9c" providerId="ADAL" clId="{0E043429-604C-4E74-8342-1A7F3F11BF6A}" dt="2022-12-24T21:10:17.872" v="2383" actId="1035"/>
          <ac:spMkLst>
            <pc:docMk/>
            <pc:sldMk cId="1309284866" sldId="268"/>
            <ac:spMk id="23" creationId="{8E225761-9DBA-0E9F-389C-083DD91616D8}"/>
          </ac:spMkLst>
        </pc:spChg>
        <pc:picChg chg="add mod">
          <ac:chgData name="문정훈" userId="26cfe7a1-3011-486a-a04f-f7be80ed3c9c" providerId="ADAL" clId="{0E043429-604C-4E74-8342-1A7F3F11BF6A}" dt="2022-12-24T21:08:04.075" v="2312" actId="1076"/>
          <ac:picMkLst>
            <pc:docMk/>
            <pc:sldMk cId="1309284866" sldId="268"/>
            <ac:picMk id="5" creationId="{62BB8F83-891E-E08A-68DA-AAA51530E105}"/>
          </ac:picMkLst>
        </pc:picChg>
      </pc:sldChg>
      <pc:sldChg chg="delSp new mod">
        <pc:chgData name="문정훈" userId="26cfe7a1-3011-486a-a04f-f7be80ed3c9c" providerId="ADAL" clId="{0E043429-604C-4E74-8342-1A7F3F11BF6A}" dt="2022-12-25T04:53:53.209" v="2385" actId="478"/>
        <pc:sldMkLst>
          <pc:docMk/>
          <pc:sldMk cId="1945627240" sldId="269"/>
        </pc:sldMkLst>
        <pc:spChg chg="del">
          <ac:chgData name="문정훈" userId="26cfe7a1-3011-486a-a04f-f7be80ed3c9c" providerId="ADAL" clId="{0E043429-604C-4E74-8342-1A7F3F11BF6A}" dt="2022-12-25T04:53:53.209" v="2385" actId="478"/>
          <ac:spMkLst>
            <pc:docMk/>
            <pc:sldMk cId="1945627240" sldId="269"/>
            <ac:spMk id="2" creationId="{E4A49B8A-B1E3-C7E1-8F70-5F7E090CDCC3}"/>
          </ac:spMkLst>
        </pc:spChg>
        <pc:spChg chg="del">
          <ac:chgData name="문정훈" userId="26cfe7a1-3011-486a-a04f-f7be80ed3c9c" providerId="ADAL" clId="{0E043429-604C-4E74-8342-1A7F3F11BF6A}" dt="2022-12-25T04:53:53.209" v="2385" actId="478"/>
          <ac:spMkLst>
            <pc:docMk/>
            <pc:sldMk cId="1945627240" sldId="269"/>
            <ac:spMk id="3" creationId="{D5441F2E-019E-BED1-FDEC-5823938EF8EA}"/>
          </ac:spMkLst>
        </pc:spChg>
      </pc:sldChg>
      <pc:sldChg chg="add">
        <pc:chgData name="문정훈" userId="26cfe7a1-3011-486a-a04f-f7be80ed3c9c" providerId="ADAL" clId="{0E043429-604C-4E74-8342-1A7F3F11BF6A}" dt="2022-12-25T04:53:59.145" v="2386"/>
        <pc:sldMkLst>
          <pc:docMk/>
          <pc:sldMk cId="1310209280" sldId="270"/>
        </pc:sldMkLst>
      </pc:sldChg>
      <pc:sldChg chg="addSp delSp modSp add mod">
        <pc:chgData name="문정훈" userId="26cfe7a1-3011-486a-a04f-f7be80ed3c9c" providerId="ADAL" clId="{0E043429-604C-4E74-8342-1A7F3F11BF6A}" dt="2022-12-25T17:21:16.836" v="3807" actId="208"/>
        <pc:sldMkLst>
          <pc:docMk/>
          <pc:sldMk cId="2823691715" sldId="271"/>
        </pc:sldMkLst>
        <pc:spChg chg="mod">
          <ac:chgData name="문정훈" userId="26cfe7a1-3011-486a-a04f-f7be80ed3c9c" providerId="ADAL" clId="{0E043429-604C-4E74-8342-1A7F3F11BF6A}" dt="2022-12-25T16:58:44.443" v="3053"/>
          <ac:spMkLst>
            <pc:docMk/>
            <pc:sldMk cId="2823691715" sldId="271"/>
            <ac:spMk id="2" creationId="{8130A8B9-416C-6319-3462-37492EA48940}"/>
          </ac:spMkLst>
        </pc:spChg>
        <pc:spChg chg="del">
          <ac:chgData name="문정훈" userId="26cfe7a1-3011-486a-a04f-f7be80ed3c9c" providerId="ADAL" clId="{0E043429-604C-4E74-8342-1A7F3F11BF6A}" dt="2022-12-25T16:41:21.628" v="2390" actId="478"/>
          <ac:spMkLst>
            <pc:docMk/>
            <pc:sldMk cId="2823691715" sldId="271"/>
            <ac:spMk id="6" creationId="{408C187B-83F3-3123-7AED-E454CBB74CFA}"/>
          </ac:spMkLst>
        </pc:spChg>
        <pc:spChg chg="del">
          <ac:chgData name="문정훈" userId="26cfe7a1-3011-486a-a04f-f7be80ed3c9c" providerId="ADAL" clId="{0E043429-604C-4E74-8342-1A7F3F11BF6A}" dt="2022-12-25T16:41:21.628" v="2390" actId="478"/>
          <ac:spMkLst>
            <pc:docMk/>
            <pc:sldMk cId="2823691715" sldId="271"/>
            <ac:spMk id="7" creationId="{D0B37E3D-FDF7-524B-F167-D86BE6219CF8}"/>
          </ac:spMkLst>
        </pc:spChg>
        <pc:spChg chg="add mod ord">
          <ac:chgData name="문정훈" userId="26cfe7a1-3011-486a-a04f-f7be80ed3c9c" providerId="ADAL" clId="{0E043429-604C-4E74-8342-1A7F3F11BF6A}" dt="2022-12-25T17:21:16.836" v="3807" actId="208"/>
          <ac:spMkLst>
            <pc:docMk/>
            <pc:sldMk cId="2823691715" sldId="271"/>
            <ac:spMk id="9" creationId="{2801B5FD-5C30-CC8C-FB51-522CFBE9FC29}"/>
          </ac:spMkLst>
        </pc:spChg>
        <pc:spChg chg="add del mod">
          <ac:chgData name="문정훈" userId="26cfe7a1-3011-486a-a04f-f7be80ed3c9c" providerId="ADAL" clId="{0E043429-604C-4E74-8342-1A7F3F11BF6A}" dt="2022-12-25T16:45:00.605" v="2448" actId="478"/>
          <ac:spMkLst>
            <pc:docMk/>
            <pc:sldMk cId="2823691715" sldId="271"/>
            <ac:spMk id="10" creationId="{CEE75FCD-D9EE-3323-1918-2B99982521E8}"/>
          </ac:spMkLst>
        </pc:spChg>
        <pc:spChg chg="add del mod">
          <ac:chgData name="문정훈" userId="26cfe7a1-3011-486a-a04f-f7be80ed3c9c" providerId="ADAL" clId="{0E043429-604C-4E74-8342-1A7F3F11BF6A}" dt="2022-12-25T16:47:27.616" v="2616" actId="478"/>
          <ac:spMkLst>
            <pc:docMk/>
            <pc:sldMk cId="2823691715" sldId="271"/>
            <ac:spMk id="11" creationId="{AFB6E337-E7E6-E397-4D7D-19C0C7E2E062}"/>
          </ac:spMkLst>
        </pc:spChg>
        <pc:spChg chg="add mod ord">
          <ac:chgData name="문정훈" userId="26cfe7a1-3011-486a-a04f-f7be80ed3c9c" providerId="ADAL" clId="{0E043429-604C-4E74-8342-1A7F3F11BF6A}" dt="2022-12-25T17:21:16.836" v="3807" actId="208"/>
          <ac:spMkLst>
            <pc:docMk/>
            <pc:sldMk cId="2823691715" sldId="271"/>
            <ac:spMk id="13" creationId="{5A177021-1AC4-A777-79AE-62ED1B0A1D7E}"/>
          </ac:spMkLst>
        </pc:spChg>
        <pc:spChg chg="del">
          <ac:chgData name="문정훈" userId="26cfe7a1-3011-486a-a04f-f7be80ed3c9c" providerId="ADAL" clId="{0E043429-604C-4E74-8342-1A7F3F11BF6A}" dt="2022-12-25T16:41:21.628" v="2390" actId="478"/>
          <ac:spMkLst>
            <pc:docMk/>
            <pc:sldMk cId="2823691715" sldId="271"/>
            <ac:spMk id="17" creationId="{5BB8F5AF-2463-DB1D-E2D6-3A3809668C60}"/>
          </ac:spMkLst>
        </pc:spChg>
        <pc:spChg chg="del">
          <ac:chgData name="문정훈" userId="26cfe7a1-3011-486a-a04f-f7be80ed3c9c" providerId="ADAL" clId="{0E043429-604C-4E74-8342-1A7F3F11BF6A}" dt="2022-12-25T16:41:21.628" v="2390" actId="478"/>
          <ac:spMkLst>
            <pc:docMk/>
            <pc:sldMk cId="2823691715" sldId="271"/>
            <ac:spMk id="20" creationId="{3B3BD747-57DB-01F0-2FC7-2C471AEBC0C3}"/>
          </ac:spMkLst>
        </pc:spChg>
        <pc:spChg chg="mod">
          <ac:chgData name="문정훈" userId="26cfe7a1-3011-486a-a04f-f7be80ed3c9c" providerId="ADAL" clId="{0E043429-604C-4E74-8342-1A7F3F11BF6A}" dt="2022-12-25T16:56:58.698" v="2987" actId="1076"/>
          <ac:spMkLst>
            <pc:docMk/>
            <pc:sldMk cId="2823691715" sldId="271"/>
            <ac:spMk id="21" creationId="{D1DBCBAE-C028-107F-F904-E40102C30D96}"/>
          </ac:spMkLst>
        </pc:spChg>
        <pc:spChg chg="del">
          <ac:chgData name="문정훈" userId="26cfe7a1-3011-486a-a04f-f7be80ed3c9c" providerId="ADAL" clId="{0E043429-604C-4E74-8342-1A7F3F11BF6A}" dt="2022-12-25T16:41:21.628" v="2390" actId="478"/>
          <ac:spMkLst>
            <pc:docMk/>
            <pc:sldMk cId="2823691715" sldId="271"/>
            <ac:spMk id="22" creationId="{F98BCFF4-E11B-CD23-811F-95F3556FF351}"/>
          </ac:spMkLst>
        </pc:spChg>
        <pc:spChg chg="add mod ord">
          <ac:chgData name="문정훈" userId="26cfe7a1-3011-486a-a04f-f7be80ed3c9c" providerId="ADAL" clId="{0E043429-604C-4E74-8342-1A7F3F11BF6A}" dt="2022-12-25T17:21:16.836" v="3807" actId="208"/>
          <ac:spMkLst>
            <pc:docMk/>
            <pc:sldMk cId="2823691715" sldId="271"/>
            <ac:spMk id="23" creationId="{09B62EF0-BACC-0611-6456-EDF16662A720}"/>
          </ac:spMkLst>
        </pc:spChg>
        <pc:spChg chg="del">
          <ac:chgData name="문정훈" userId="26cfe7a1-3011-486a-a04f-f7be80ed3c9c" providerId="ADAL" clId="{0E043429-604C-4E74-8342-1A7F3F11BF6A}" dt="2022-12-25T16:41:21.628" v="2390" actId="478"/>
          <ac:spMkLst>
            <pc:docMk/>
            <pc:sldMk cId="2823691715" sldId="271"/>
            <ac:spMk id="26" creationId="{A3925E8F-4D0E-12ED-DA14-5D88C1415E15}"/>
          </ac:spMkLst>
        </pc:spChg>
        <pc:spChg chg="add mod ord">
          <ac:chgData name="문정훈" userId="26cfe7a1-3011-486a-a04f-f7be80ed3c9c" providerId="ADAL" clId="{0E043429-604C-4E74-8342-1A7F3F11BF6A}" dt="2022-12-25T17:21:16.836" v="3807" actId="208"/>
          <ac:spMkLst>
            <pc:docMk/>
            <pc:sldMk cId="2823691715" sldId="271"/>
            <ac:spMk id="39" creationId="{6216812B-E999-D048-999F-93D43A3E02D3}"/>
          </ac:spMkLst>
        </pc:spChg>
        <pc:spChg chg="add del mod">
          <ac:chgData name="문정훈" userId="26cfe7a1-3011-486a-a04f-f7be80ed3c9c" providerId="ADAL" clId="{0E043429-604C-4E74-8342-1A7F3F11BF6A}" dt="2022-12-25T16:48:52.791" v="2728" actId="478"/>
          <ac:spMkLst>
            <pc:docMk/>
            <pc:sldMk cId="2823691715" sldId="271"/>
            <ac:spMk id="48" creationId="{CC3461FB-1428-94F8-FEE1-4F665C88C9FC}"/>
          </ac:spMkLst>
        </pc:spChg>
        <pc:spChg chg="add mod ord">
          <ac:chgData name="문정훈" userId="26cfe7a1-3011-486a-a04f-f7be80ed3c9c" providerId="ADAL" clId="{0E043429-604C-4E74-8342-1A7F3F11BF6A}" dt="2022-12-25T17:21:16.836" v="3807" actId="208"/>
          <ac:spMkLst>
            <pc:docMk/>
            <pc:sldMk cId="2823691715" sldId="271"/>
            <ac:spMk id="49" creationId="{354563DB-04F8-CB97-FFF7-5E980D5C364F}"/>
          </ac:spMkLst>
        </pc:spChg>
        <pc:spChg chg="add mod ord">
          <ac:chgData name="문정훈" userId="26cfe7a1-3011-486a-a04f-f7be80ed3c9c" providerId="ADAL" clId="{0E043429-604C-4E74-8342-1A7F3F11BF6A}" dt="2022-12-25T17:21:16.836" v="3807" actId="208"/>
          <ac:spMkLst>
            <pc:docMk/>
            <pc:sldMk cId="2823691715" sldId="271"/>
            <ac:spMk id="50" creationId="{3F1BDCBC-5FCC-BB1E-A799-98EFED63DFE6}"/>
          </ac:spMkLst>
        </pc:spChg>
        <pc:spChg chg="add del mod">
          <ac:chgData name="문정훈" userId="26cfe7a1-3011-486a-a04f-f7be80ed3c9c" providerId="ADAL" clId="{0E043429-604C-4E74-8342-1A7F3F11BF6A}" dt="2022-12-25T16:52:46.302" v="2818" actId="478"/>
          <ac:spMkLst>
            <pc:docMk/>
            <pc:sldMk cId="2823691715" sldId="271"/>
            <ac:spMk id="68" creationId="{3E407964-908D-8BA1-91C4-2ECEAB412530}"/>
          </ac:spMkLst>
        </pc:spChg>
        <pc:spChg chg="add del mod">
          <ac:chgData name="문정훈" userId="26cfe7a1-3011-486a-a04f-f7be80ed3c9c" providerId="ADAL" clId="{0E043429-604C-4E74-8342-1A7F3F11BF6A}" dt="2022-12-25T16:52:46.302" v="2818" actId="478"/>
          <ac:spMkLst>
            <pc:docMk/>
            <pc:sldMk cId="2823691715" sldId="271"/>
            <ac:spMk id="69" creationId="{0CF58F57-C28B-D04B-8583-5832000A3F15}"/>
          </ac:spMkLst>
        </pc:spChg>
        <pc:spChg chg="add del mod">
          <ac:chgData name="문정훈" userId="26cfe7a1-3011-486a-a04f-f7be80ed3c9c" providerId="ADAL" clId="{0E043429-604C-4E74-8342-1A7F3F11BF6A}" dt="2022-12-25T16:51:29.712" v="2776"/>
          <ac:spMkLst>
            <pc:docMk/>
            <pc:sldMk cId="2823691715" sldId="271"/>
            <ac:spMk id="71" creationId="{FD38770C-0F60-E021-0214-D35D1C687FE4}"/>
          </ac:spMkLst>
        </pc:spChg>
        <pc:spChg chg="add del mod">
          <ac:chgData name="문정훈" userId="26cfe7a1-3011-486a-a04f-f7be80ed3c9c" providerId="ADAL" clId="{0E043429-604C-4E74-8342-1A7F3F11BF6A}" dt="2022-12-25T16:51:29.712" v="2776"/>
          <ac:spMkLst>
            <pc:docMk/>
            <pc:sldMk cId="2823691715" sldId="271"/>
            <ac:spMk id="73" creationId="{BB42DB41-B57D-0B8B-9089-E491DD088492}"/>
          </ac:spMkLst>
        </pc:spChg>
        <pc:spChg chg="add mod ord">
          <ac:chgData name="문정훈" userId="26cfe7a1-3011-486a-a04f-f7be80ed3c9c" providerId="ADAL" clId="{0E043429-604C-4E74-8342-1A7F3F11BF6A}" dt="2022-12-25T17:21:16.836" v="3807" actId="208"/>
          <ac:spMkLst>
            <pc:docMk/>
            <pc:sldMk cId="2823691715" sldId="271"/>
            <ac:spMk id="74" creationId="{447DBC24-C75E-A238-1738-53C51DE2FADF}"/>
          </ac:spMkLst>
        </pc:spChg>
        <pc:spChg chg="add mod ord">
          <ac:chgData name="문정훈" userId="26cfe7a1-3011-486a-a04f-f7be80ed3c9c" providerId="ADAL" clId="{0E043429-604C-4E74-8342-1A7F3F11BF6A}" dt="2022-12-25T17:21:16.836" v="3807" actId="208"/>
          <ac:spMkLst>
            <pc:docMk/>
            <pc:sldMk cId="2823691715" sldId="271"/>
            <ac:spMk id="76" creationId="{2246202F-1EFF-FAE9-BAF6-7557AE615108}"/>
          </ac:spMkLst>
        </pc:spChg>
        <pc:picChg chg="del">
          <ac:chgData name="문정훈" userId="26cfe7a1-3011-486a-a04f-f7be80ed3c9c" providerId="ADAL" clId="{0E043429-604C-4E74-8342-1A7F3F11BF6A}" dt="2022-12-25T16:41:19.834" v="2389" actId="478"/>
          <ac:picMkLst>
            <pc:docMk/>
            <pc:sldMk cId="2823691715" sldId="271"/>
            <ac:picMk id="4" creationId="{A88B4235-54E8-1B02-3282-F58D4BC2916A}"/>
          </ac:picMkLst>
        </pc:picChg>
        <pc:picChg chg="add mod modCrop">
          <ac:chgData name="문정훈" userId="26cfe7a1-3011-486a-a04f-f7be80ed3c9c" providerId="ADAL" clId="{0E043429-604C-4E74-8342-1A7F3F11BF6A}" dt="2022-12-25T16:56:58.698" v="2987" actId="1076"/>
          <ac:picMkLst>
            <pc:docMk/>
            <pc:sldMk cId="2823691715" sldId="271"/>
            <ac:picMk id="5" creationId="{81C6AB3E-E300-ED9F-8C14-B90098931C0D}"/>
          </ac:picMkLst>
        </pc:picChg>
        <pc:picChg chg="del">
          <ac:chgData name="문정훈" userId="26cfe7a1-3011-486a-a04f-f7be80ed3c9c" providerId="ADAL" clId="{0E043429-604C-4E74-8342-1A7F3F11BF6A}" dt="2022-12-25T16:41:17.416" v="2388" actId="478"/>
          <ac:picMkLst>
            <pc:docMk/>
            <pc:sldMk cId="2823691715" sldId="271"/>
            <ac:picMk id="15" creationId="{386F9A23-C227-5CEC-A01D-1817F1482828}"/>
          </ac:picMkLst>
        </pc:picChg>
        <pc:picChg chg="add mod">
          <ac:chgData name="문정훈" userId="26cfe7a1-3011-486a-a04f-f7be80ed3c9c" providerId="ADAL" clId="{0E043429-604C-4E74-8342-1A7F3F11BF6A}" dt="2022-12-25T16:56:58.698" v="2987" actId="1076"/>
          <ac:picMkLst>
            <pc:docMk/>
            <pc:sldMk cId="2823691715" sldId="271"/>
            <ac:picMk id="85" creationId="{EEBACBD4-3873-FEAB-796F-BB856C1E64DE}"/>
          </ac:picMkLst>
        </pc:picChg>
        <pc:cxnChg chg="del mod">
          <ac:chgData name="문정훈" userId="26cfe7a1-3011-486a-a04f-f7be80ed3c9c" providerId="ADAL" clId="{0E043429-604C-4E74-8342-1A7F3F11BF6A}" dt="2022-12-25T16:41:21.628" v="2390" actId="478"/>
          <ac:cxnSpMkLst>
            <pc:docMk/>
            <pc:sldMk cId="2823691715" sldId="271"/>
            <ac:cxnSpMk id="8" creationId="{1D3AC714-64A1-8CFB-2818-ED5660AEA46C}"/>
          </ac:cxnSpMkLst>
        </pc:cxnChg>
        <pc:cxnChg chg="add mod ord">
          <ac:chgData name="문정훈" userId="26cfe7a1-3011-486a-a04f-f7be80ed3c9c" providerId="ADAL" clId="{0E043429-604C-4E74-8342-1A7F3F11BF6A}" dt="2022-12-25T17:21:16.836" v="3807" actId="208"/>
          <ac:cxnSpMkLst>
            <pc:docMk/>
            <pc:sldMk cId="2823691715" sldId="271"/>
            <ac:cxnSpMk id="12" creationId="{42492050-D898-1B72-7407-C4CF05274028}"/>
          </ac:cxnSpMkLst>
        </pc:cxnChg>
        <pc:cxnChg chg="add mod ord">
          <ac:chgData name="문정훈" userId="26cfe7a1-3011-486a-a04f-f7be80ed3c9c" providerId="ADAL" clId="{0E043429-604C-4E74-8342-1A7F3F11BF6A}" dt="2022-12-25T17:21:16.836" v="3807" actId="208"/>
          <ac:cxnSpMkLst>
            <pc:docMk/>
            <pc:sldMk cId="2823691715" sldId="271"/>
            <ac:cxnSpMk id="14" creationId="{57E66E42-8F47-56B7-67B4-BEEAA93E8C97}"/>
          </ac:cxnSpMkLst>
        </pc:cxnChg>
        <pc:cxnChg chg="del mod">
          <ac:chgData name="문정훈" userId="26cfe7a1-3011-486a-a04f-f7be80ed3c9c" providerId="ADAL" clId="{0E043429-604C-4E74-8342-1A7F3F11BF6A}" dt="2022-12-25T16:41:21.628" v="2390" actId="478"/>
          <ac:cxnSpMkLst>
            <pc:docMk/>
            <pc:sldMk cId="2823691715" sldId="271"/>
            <ac:cxnSpMk id="24" creationId="{3627AC3F-813A-6AD6-4F8D-358B47CD480C}"/>
          </ac:cxnSpMkLst>
        </pc:cxnChg>
        <pc:cxnChg chg="del mod">
          <ac:chgData name="문정훈" userId="26cfe7a1-3011-486a-a04f-f7be80ed3c9c" providerId="ADAL" clId="{0E043429-604C-4E74-8342-1A7F3F11BF6A}" dt="2022-12-25T16:41:21.628" v="2390" actId="478"/>
          <ac:cxnSpMkLst>
            <pc:docMk/>
            <pc:sldMk cId="2823691715" sldId="271"/>
            <ac:cxnSpMk id="27" creationId="{94E5DC7D-8680-BCD0-8AB1-5CC12A0B22F8}"/>
          </ac:cxnSpMkLst>
        </pc:cxnChg>
        <pc:cxnChg chg="add mod ord">
          <ac:chgData name="문정훈" userId="26cfe7a1-3011-486a-a04f-f7be80ed3c9c" providerId="ADAL" clId="{0E043429-604C-4E74-8342-1A7F3F11BF6A}" dt="2022-12-25T17:21:16.836" v="3807" actId="208"/>
          <ac:cxnSpMkLst>
            <pc:docMk/>
            <pc:sldMk cId="2823691715" sldId="271"/>
            <ac:cxnSpMk id="51" creationId="{9E1C5EF5-8485-ED6F-40DF-7A2D19F98332}"/>
          </ac:cxnSpMkLst>
        </pc:cxnChg>
        <pc:cxnChg chg="add del mod">
          <ac:chgData name="문정훈" userId="26cfe7a1-3011-486a-a04f-f7be80ed3c9c" providerId="ADAL" clId="{0E043429-604C-4E74-8342-1A7F3F11BF6A}" dt="2022-12-25T16:52:46.302" v="2818" actId="478"/>
          <ac:cxnSpMkLst>
            <pc:docMk/>
            <pc:sldMk cId="2823691715" sldId="271"/>
            <ac:cxnSpMk id="70" creationId="{A24DE9C2-3E92-656F-56C3-E91832ED0837}"/>
          </ac:cxnSpMkLst>
        </pc:cxnChg>
        <pc:cxnChg chg="add del mod">
          <ac:chgData name="문정훈" userId="26cfe7a1-3011-486a-a04f-f7be80ed3c9c" providerId="ADAL" clId="{0E043429-604C-4E74-8342-1A7F3F11BF6A}" dt="2022-12-25T16:51:29.712" v="2776"/>
          <ac:cxnSpMkLst>
            <pc:docMk/>
            <pc:sldMk cId="2823691715" sldId="271"/>
            <ac:cxnSpMk id="72" creationId="{0EE75023-3563-B8AF-7FD7-947CCBBA74DB}"/>
          </ac:cxnSpMkLst>
        </pc:cxnChg>
        <pc:cxnChg chg="add mod ord">
          <ac:chgData name="문정훈" userId="26cfe7a1-3011-486a-a04f-f7be80ed3c9c" providerId="ADAL" clId="{0E043429-604C-4E74-8342-1A7F3F11BF6A}" dt="2022-12-25T17:21:16.836" v="3807" actId="208"/>
          <ac:cxnSpMkLst>
            <pc:docMk/>
            <pc:sldMk cId="2823691715" sldId="271"/>
            <ac:cxnSpMk id="75" creationId="{91A91BEA-595F-CC80-6A83-7621C8BE0894}"/>
          </ac:cxnSpMkLst>
        </pc:cxnChg>
      </pc:sldChg>
      <pc:sldChg chg="addSp delSp modSp add mod">
        <pc:chgData name="문정훈" userId="26cfe7a1-3011-486a-a04f-f7be80ed3c9c" providerId="ADAL" clId="{0E043429-604C-4E74-8342-1A7F3F11BF6A}" dt="2022-12-25T17:16:02.401" v="3527" actId="14100"/>
        <pc:sldMkLst>
          <pc:docMk/>
          <pc:sldMk cId="3846177956" sldId="272"/>
        </pc:sldMkLst>
        <pc:spChg chg="mod">
          <ac:chgData name="문정훈" userId="26cfe7a1-3011-486a-a04f-f7be80ed3c9c" providerId="ADAL" clId="{0E043429-604C-4E74-8342-1A7F3F11BF6A}" dt="2022-12-25T17:06:48.928" v="3305"/>
          <ac:spMkLst>
            <pc:docMk/>
            <pc:sldMk cId="3846177956" sldId="272"/>
            <ac:spMk id="2" creationId="{8130A8B9-416C-6319-3462-37492EA48940}"/>
          </ac:spMkLst>
        </pc:spChg>
        <pc:spChg chg="del">
          <ac:chgData name="문정훈" userId="26cfe7a1-3011-486a-a04f-f7be80ed3c9c" providerId="ADAL" clId="{0E043429-604C-4E74-8342-1A7F3F11BF6A}" dt="2022-12-25T17:07:57.540" v="3307" actId="478"/>
          <ac:spMkLst>
            <pc:docMk/>
            <pc:sldMk cId="3846177956" sldId="272"/>
            <ac:spMk id="5" creationId="{6C1F1D6D-0C47-E657-A44A-8A28E7428A41}"/>
          </ac:spMkLst>
        </pc:spChg>
        <pc:spChg chg="del">
          <ac:chgData name="문정훈" userId="26cfe7a1-3011-486a-a04f-f7be80ed3c9c" providerId="ADAL" clId="{0E043429-604C-4E74-8342-1A7F3F11BF6A}" dt="2022-12-25T17:07:57.540" v="3307" actId="478"/>
          <ac:spMkLst>
            <pc:docMk/>
            <pc:sldMk cId="3846177956" sldId="272"/>
            <ac:spMk id="6" creationId="{25234D09-C237-3B53-7FF5-FFAD6CA76936}"/>
          </ac:spMkLst>
        </pc:spChg>
        <pc:spChg chg="del">
          <ac:chgData name="문정훈" userId="26cfe7a1-3011-486a-a04f-f7be80ed3c9c" providerId="ADAL" clId="{0E043429-604C-4E74-8342-1A7F3F11BF6A}" dt="2022-12-25T17:07:57.540" v="3307" actId="478"/>
          <ac:spMkLst>
            <pc:docMk/>
            <pc:sldMk cId="3846177956" sldId="272"/>
            <ac:spMk id="8" creationId="{24A5CCD5-3C6D-D578-EFC7-5211511F4ECF}"/>
          </ac:spMkLst>
        </pc:spChg>
        <pc:spChg chg="del">
          <ac:chgData name="문정훈" userId="26cfe7a1-3011-486a-a04f-f7be80ed3c9c" providerId="ADAL" clId="{0E043429-604C-4E74-8342-1A7F3F11BF6A}" dt="2022-12-25T17:07:57.540" v="3307" actId="478"/>
          <ac:spMkLst>
            <pc:docMk/>
            <pc:sldMk cId="3846177956" sldId="272"/>
            <ac:spMk id="10" creationId="{6183249A-9214-B997-235A-05559DF3EB5A}"/>
          </ac:spMkLst>
        </pc:spChg>
        <pc:spChg chg="del">
          <ac:chgData name="문정훈" userId="26cfe7a1-3011-486a-a04f-f7be80ed3c9c" providerId="ADAL" clId="{0E043429-604C-4E74-8342-1A7F3F11BF6A}" dt="2022-12-25T17:07:57.540" v="3307" actId="478"/>
          <ac:spMkLst>
            <pc:docMk/>
            <pc:sldMk cId="3846177956" sldId="272"/>
            <ac:spMk id="11" creationId="{D777898D-A7B2-6E81-31F3-D9C2B920FDA8}"/>
          </ac:spMkLst>
        </pc:spChg>
        <pc:spChg chg="del">
          <ac:chgData name="문정훈" userId="26cfe7a1-3011-486a-a04f-f7be80ed3c9c" providerId="ADAL" clId="{0E043429-604C-4E74-8342-1A7F3F11BF6A}" dt="2022-12-25T17:07:57.540" v="3307" actId="478"/>
          <ac:spMkLst>
            <pc:docMk/>
            <pc:sldMk cId="3846177956" sldId="272"/>
            <ac:spMk id="13" creationId="{E804C15D-8B04-937F-1701-A237C711839E}"/>
          </ac:spMkLst>
        </pc:spChg>
        <pc:spChg chg="add mod">
          <ac:chgData name="문정훈" userId="26cfe7a1-3011-486a-a04f-f7be80ed3c9c" providerId="ADAL" clId="{0E043429-604C-4E74-8342-1A7F3F11BF6A}" dt="2022-12-25T17:14:10.326" v="3473" actId="1036"/>
          <ac:spMkLst>
            <pc:docMk/>
            <pc:sldMk cId="3846177956" sldId="272"/>
            <ac:spMk id="14" creationId="{9C7683D5-EDF8-D3EE-45F5-66CFC7C32B03}"/>
          </ac:spMkLst>
        </pc:spChg>
        <pc:spChg chg="add mod">
          <ac:chgData name="문정훈" userId="26cfe7a1-3011-486a-a04f-f7be80ed3c9c" providerId="ADAL" clId="{0E043429-604C-4E74-8342-1A7F3F11BF6A}" dt="2022-12-25T17:15:54.085" v="3517"/>
          <ac:spMkLst>
            <pc:docMk/>
            <pc:sldMk cId="3846177956" sldId="272"/>
            <ac:spMk id="15" creationId="{8BEEEFE2-3055-3108-4A74-1AE56B6BEB75}"/>
          </ac:spMkLst>
        </pc:spChg>
        <pc:spChg chg="mod">
          <ac:chgData name="문정훈" userId="26cfe7a1-3011-486a-a04f-f7be80ed3c9c" providerId="ADAL" clId="{0E043429-604C-4E74-8342-1A7F3F11BF6A}" dt="2022-12-25T17:15:13.259" v="3492" actId="1076"/>
          <ac:spMkLst>
            <pc:docMk/>
            <pc:sldMk cId="3846177956" sldId="272"/>
            <ac:spMk id="21" creationId="{D1DBCBAE-C028-107F-F904-E40102C30D96}"/>
          </ac:spMkLst>
        </pc:spChg>
        <pc:spChg chg="del">
          <ac:chgData name="문정훈" userId="26cfe7a1-3011-486a-a04f-f7be80ed3c9c" providerId="ADAL" clId="{0E043429-604C-4E74-8342-1A7F3F11BF6A}" dt="2022-12-25T17:07:57.540" v="3307" actId="478"/>
          <ac:spMkLst>
            <pc:docMk/>
            <pc:sldMk cId="3846177956" sldId="272"/>
            <ac:spMk id="22" creationId="{E327A499-003A-A400-F66F-66C299E3AF94}"/>
          </ac:spMkLst>
        </pc:spChg>
        <pc:spChg chg="del">
          <ac:chgData name="문정훈" userId="26cfe7a1-3011-486a-a04f-f7be80ed3c9c" providerId="ADAL" clId="{0E043429-604C-4E74-8342-1A7F3F11BF6A}" dt="2022-12-25T17:07:57.540" v="3307" actId="478"/>
          <ac:spMkLst>
            <pc:docMk/>
            <pc:sldMk cId="3846177956" sldId="272"/>
            <ac:spMk id="23" creationId="{49857134-ED82-C14C-9676-2EC838EB59F9}"/>
          </ac:spMkLst>
        </pc:spChg>
        <pc:spChg chg="add mod">
          <ac:chgData name="문정훈" userId="26cfe7a1-3011-486a-a04f-f7be80ed3c9c" providerId="ADAL" clId="{0E043429-604C-4E74-8342-1A7F3F11BF6A}" dt="2022-12-25T17:15:57.373" v="3526"/>
          <ac:spMkLst>
            <pc:docMk/>
            <pc:sldMk cId="3846177956" sldId="272"/>
            <ac:spMk id="26" creationId="{E535CF18-74BB-D726-E1FE-E59934BC5754}"/>
          </ac:spMkLst>
        </pc:spChg>
        <pc:spChg chg="add mod">
          <ac:chgData name="문정훈" userId="26cfe7a1-3011-486a-a04f-f7be80ed3c9c" providerId="ADAL" clId="{0E043429-604C-4E74-8342-1A7F3F11BF6A}" dt="2022-12-25T17:13:52.942" v="3464" actId="1035"/>
          <ac:spMkLst>
            <pc:docMk/>
            <pc:sldMk cId="3846177956" sldId="272"/>
            <ac:spMk id="30" creationId="{734E9B27-E15B-17A4-8A6B-7F99B75C0422}"/>
          </ac:spMkLst>
        </pc:spChg>
        <pc:spChg chg="del">
          <ac:chgData name="문정훈" userId="26cfe7a1-3011-486a-a04f-f7be80ed3c9c" providerId="ADAL" clId="{0E043429-604C-4E74-8342-1A7F3F11BF6A}" dt="2022-12-25T17:07:57.540" v="3307" actId="478"/>
          <ac:spMkLst>
            <pc:docMk/>
            <pc:sldMk cId="3846177956" sldId="272"/>
            <ac:spMk id="35" creationId="{36A97FB0-D49C-1F62-AB0A-342203071760}"/>
          </ac:spMkLst>
        </pc:spChg>
        <pc:spChg chg="add mod">
          <ac:chgData name="문정훈" userId="26cfe7a1-3011-486a-a04f-f7be80ed3c9c" providerId="ADAL" clId="{0E043429-604C-4E74-8342-1A7F3F11BF6A}" dt="2022-12-25T17:15:15.389" v="3496" actId="1037"/>
          <ac:spMkLst>
            <pc:docMk/>
            <pc:sldMk cId="3846177956" sldId="272"/>
            <ac:spMk id="40" creationId="{1985FCA2-7A53-9A43-4E97-24BC2D741D1B}"/>
          </ac:spMkLst>
        </pc:spChg>
        <pc:spChg chg="add mod">
          <ac:chgData name="문정훈" userId="26cfe7a1-3011-486a-a04f-f7be80ed3c9c" providerId="ADAL" clId="{0E043429-604C-4E74-8342-1A7F3F11BF6A}" dt="2022-12-25T17:15:30.109" v="3506"/>
          <ac:spMkLst>
            <pc:docMk/>
            <pc:sldMk cId="3846177956" sldId="272"/>
            <ac:spMk id="42" creationId="{F54E8B81-47A4-DE79-78EA-FF45CCD80B53}"/>
          </ac:spMkLst>
        </pc:spChg>
        <pc:picChg chg="del">
          <ac:chgData name="문정훈" userId="26cfe7a1-3011-486a-a04f-f7be80ed3c9c" providerId="ADAL" clId="{0E043429-604C-4E74-8342-1A7F3F11BF6A}" dt="2022-12-25T17:07:57.540" v="3307" actId="478"/>
          <ac:picMkLst>
            <pc:docMk/>
            <pc:sldMk cId="3846177956" sldId="272"/>
            <ac:picMk id="4" creationId="{3CC1E2FE-CF73-E84C-5561-3951A59D47FB}"/>
          </ac:picMkLst>
        </pc:picChg>
        <pc:picChg chg="add mod modCrop">
          <ac:chgData name="문정훈" userId="26cfe7a1-3011-486a-a04f-f7be80ed3c9c" providerId="ADAL" clId="{0E043429-604C-4E74-8342-1A7F3F11BF6A}" dt="2022-12-25T17:14:08.364" v="3470" actId="1035"/>
          <ac:picMkLst>
            <pc:docMk/>
            <pc:sldMk cId="3846177956" sldId="272"/>
            <ac:picMk id="9" creationId="{B27292D3-9195-57B2-D19F-FC986B5E2B7A}"/>
          </ac:picMkLst>
        </pc:picChg>
        <pc:cxnChg chg="del mod">
          <ac:chgData name="문정훈" userId="26cfe7a1-3011-486a-a04f-f7be80ed3c9c" providerId="ADAL" clId="{0E043429-604C-4E74-8342-1A7F3F11BF6A}" dt="2022-12-25T17:07:57.540" v="3307" actId="478"/>
          <ac:cxnSpMkLst>
            <pc:docMk/>
            <pc:sldMk cId="3846177956" sldId="272"/>
            <ac:cxnSpMk id="7" creationId="{55BCB998-8252-FB80-32D1-ABADC6D10556}"/>
          </ac:cxnSpMkLst>
        </pc:cxnChg>
        <pc:cxnChg chg="del mod">
          <ac:chgData name="문정훈" userId="26cfe7a1-3011-486a-a04f-f7be80ed3c9c" providerId="ADAL" clId="{0E043429-604C-4E74-8342-1A7F3F11BF6A}" dt="2022-12-25T17:07:57.540" v="3307" actId="478"/>
          <ac:cxnSpMkLst>
            <pc:docMk/>
            <pc:sldMk cId="3846177956" sldId="272"/>
            <ac:cxnSpMk id="12" creationId="{A7A4880E-5D72-749F-D83C-C94471165AC5}"/>
          </ac:cxnSpMkLst>
        </pc:cxnChg>
        <pc:cxnChg chg="add mod">
          <ac:chgData name="문정훈" userId="26cfe7a1-3011-486a-a04f-f7be80ed3c9c" providerId="ADAL" clId="{0E043429-604C-4E74-8342-1A7F3F11BF6A}" dt="2022-12-25T17:15:48.508" v="3508" actId="14100"/>
          <ac:cxnSpMkLst>
            <pc:docMk/>
            <pc:sldMk cId="3846177956" sldId="272"/>
            <ac:cxnSpMk id="16" creationId="{62D1BFE6-58A4-6D97-0B6F-C47CC17AB73A}"/>
          </ac:cxnSpMkLst>
        </pc:cxnChg>
        <pc:cxnChg chg="add mod">
          <ac:chgData name="문정훈" userId="26cfe7a1-3011-486a-a04f-f7be80ed3c9c" providerId="ADAL" clId="{0E043429-604C-4E74-8342-1A7F3F11BF6A}" dt="2022-12-25T17:16:02.401" v="3527" actId="14100"/>
          <ac:cxnSpMkLst>
            <pc:docMk/>
            <pc:sldMk cId="3846177956" sldId="272"/>
            <ac:cxnSpMk id="31" creationId="{1C9ED337-884F-192D-3CA7-9B12E8AFEAE4}"/>
          </ac:cxnSpMkLst>
        </pc:cxnChg>
        <pc:cxnChg chg="add mod">
          <ac:chgData name="문정훈" userId="26cfe7a1-3011-486a-a04f-f7be80ed3c9c" providerId="ADAL" clId="{0E043429-604C-4E74-8342-1A7F3F11BF6A}" dt="2022-12-25T17:15:24.600" v="3497" actId="1076"/>
          <ac:cxnSpMkLst>
            <pc:docMk/>
            <pc:sldMk cId="3846177956" sldId="272"/>
            <ac:cxnSpMk id="41" creationId="{C1F098D9-E01F-A643-00AA-DCB6AB05E8CB}"/>
          </ac:cxnSpMkLst>
        </pc:cxnChg>
      </pc:sldChg>
      <pc:sldChg chg="addSp delSp modSp add mod">
        <pc:chgData name="문정훈" userId="26cfe7a1-3011-486a-a04f-f7be80ed3c9c" providerId="ADAL" clId="{0E043429-604C-4E74-8342-1A7F3F11BF6A}" dt="2022-12-25T17:05:53.068" v="3274" actId="14100"/>
        <pc:sldMkLst>
          <pc:docMk/>
          <pc:sldMk cId="1834510826" sldId="273"/>
        </pc:sldMkLst>
        <pc:spChg chg="del">
          <ac:chgData name="문정훈" userId="26cfe7a1-3011-486a-a04f-f7be80ed3c9c" providerId="ADAL" clId="{0E043429-604C-4E74-8342-1A7F3F11BF6A}" dt="2022-12-25T16:59:46.917" v="3083" actId="478"/>
          <ac:spMkLst>
            <pc:docMk/>
            <pc:sldMk cId="1834510826" sldId="273"/>
            <ac:spMk id="5" creationId="{6C1F1D6D-0C47-E657-A44A-8A28E7428A41}"/>
          </ac:spMkLst>
        </pc:spChg>
        <pc:spChg chg="del">
          <ac:chgData name="문정훈" userId="26cfe7a1-3011-486a-a04f-f7be80ed3c9c" providerId="ADAL" clId="{0E043429-604C-4E74-8342-1A7F3F11BF6A}" dt="2022-12-25T16:59:46.917" v="3083" actId="478"/>
          <ac:spMkLst>
            <pc:docMk/>
            <pc:sldMk cId="1834510826" sldId="273"/>
            <ac:spMk id="6" creationId="{25234D09-C237-3B53-7FF5-FFAD6CA76936}"/>
          </ac:spMkLst>
        </pc:spChg>
        <pc:spChg chg="del">
          <ac:chgData name="문정훈" userId="26cfe7a1-3011-486a-a04f-f7be80ed3c9c" providerId="ADAL" clId="{0E043429-604C-4E74-8342-1A7F3F11BF6A}" dt="2022-12-25T16:59:46.917" v="3083" actId="478"/>
          <ac:spMkLst>
            <pc:docMk/>
            <pc:sldMk cId="1834510826" sldId="273"/>
            <ac:spMk id="8" creationId="{24A5CCD5-3C6D-D578-EFC7-5211511F4ECF}"/>
          </ac:spMkLst>
        </pc:spChg>
        <pc:spChg chg="del">
          <ac:chgData name="문정훈" userId="26cfe7a1-3011-486a-a04f-f7be80ed3c9c" providerId="ADAL" clId="{0E043429-604C-4E74-8342-1A7F3F11BF6A}" dt="2022-12-25T16:59:46.917" v="3083" actId="478"/>
          <ac:spMkLst>
            <pc:docMk/>
            <pc:sldMk cId="1834510826" sldId="273"/>
            <ac:spMk id="10" creationId="{6183249A-9214-B997-235A-05559DF3EB5A}"/>
          </ac:spMkLst>
        </pc:spChg>
        <pc:spChg chg="del">
          <ac:chgData name="문정훈" userId="26cfe7a1-3011-486a-a04f-f7be80ed3c9c" providerId="ADAL" clId="{0E043429-604C-4E74-8342-1A7F3F11BF6A}" dt="2022-12-25T16:59:46.917" v="3083" actId="478"/>
          <ac:spMkLst>
            <pc:docMk/>
            <pc:sldMk cId="1834510826" sldId="273"/>
            <ac:spMk id="11" creationId="{D777898D-A7B2-6E81-31F3-D9C2B920FDA8}"/>
          </ac:spMkLst>
        </pc:spChg>
        <pc:spChg chg="del">
          <ac:chgData name="문정훈" userId="26cfe7a1-3011-486a-a04f-f7be80ed3c9c" providerId="ADAL" clId="{0E043429-604C-4E74-8342-1A7F3F11BF6A}" dt="2022-12-25T16:59:46.917" v="3083" actId="478"/>
          <ac:spMkLst>
            <pc:docMk/>
            <pc:sldMk cId="1834510826" sldId="273"/>
            <ac:spMk id="13" creationId="{E804C15D-8B04-937F-1701-A237C711839E}"/>
          </ac:spMkLst>
        </pc:spChg>
        <pc:spChg chg="add mod">
          <ac:chgData name="문정훈" userId="26cfe7a1-3011-486a-a04f-f7be80ed3c9c" providerId="ADAL" clId="{0E043429-604C-4E74-8342-1A7F3F11BF6A}" dt="2022-12-25T17:05:19.291" v="3262" actId="1076"/>
          <ac:spMkLst>
            <pc:docMk/>
            <pc:sldMk cId="1834510826" sldId="273"/>
            <ac:spMk id="16" creationId="{8F07BD6A-77EE-E652-A799-503220385842}"/>
          </ac:spMkLst>
        </pc:spChg>
        <pc:spChg chg="add mod">
          <ac:chgData name="문정훈" userId="26cfe7a1-3011-486a-a04f-f7be80ed3c9c" providerId="ADAL" clId="{0E043429-604C-4E74-8342-1A7F3F11BF6A}" dt="2022-12-25T17:05:19.291" v="3262" actId="1076"/>
          <ac:spMkLst>
            <pc:docMk/>
            <pc:sldMk cId="1834510826" sldId="273"/>
            <ac:spMk id="18" creationId="{E3656B40-43AC-495E-1683-422537A0F438}"/>
          </ac:spMkLst>
        </pc:spChg>
        <pc:spChg chg="mod">
          <ac:chgData name="문정훈" userId="26cfe7a1-3011-486a-a04f-f7be80ed3c9c" providerId="ADAL" clId="{0E043429-604C-4E74-8342-1A7F3F11BF6A}" dt="2022-12-25T17:05:19.291" v="3262" actId="1076"/>
          <ac:spMkLst>
            <pc:docMk/>
            <pc:sldMk cId="1834510826" sldId="273"/>
            <ac:spMk id="21" creationId="{D1DBCBAE-C028-107F-F904-E40102C30D96}"/>
          </ac:spMkLst>
        </pc:spChg>
        <pc:spChg chg="del">
          <ac:chgData name="문정훈" userId="26cfe7a1-3011-486a-a04f-f7be80ed3c9c" providerId="ADAL" clId="{0E043429-604C-4E74-8342-1A7F3F11BF6A}" dt="2022-12-25T16:59:46.917" v="3083" actId="478"/>
          <ac:spMkLst>
            <pc:docMk/>
            <pc:sldMk cId="1834510826" sldId="273"/>
            <ac:spMk id="22" creationId="{E327A499-003A-A400-F66F-66C299E3AF94}"/>
          </ac:spMkLst>
        </pc:spChg>
        <pc:spChg chg="del">
          <ac:chgData name="문정훈" userId="26cfe7a1-3011-486a-a04f-f7be80ed3c9c" providerId="ADAL" clId="{0E043429-604C-4E74-8342-1A7F3F11BF6A}" dt="2022-12-25T16:59:46.917" v="3083" actId="478"/>
          <ac:spMkLst>
            <pc:docMk/>
            <pc:sldMk cId="1834510826" sldId="273"/>
            <ac:spMk id="23" creationId="{49857134-ED82-C14C-9676-2EC838EB59F9}"/>
          </ac:spMkLst>
        </pc:spChg>
        <pc:spChg chg="add mod">
          <ac:chgData name="문정훈" userId="26cfe7a1-3011-486a-a04f-f7be80ed3c9c" providerId="ADAL" clId="{0E043429-604C-4E74-8342-1A7F3F11BF6A}" dt="2022-12-25T17:05:19.291" v="3262" actId="1076"/>
          <ac:spMkLst>
            <pc:docMk/>
            <pc:sldMk cId="1834510826" sldId="273"/>
            <ac:spMk id="25" creationId="{E63C8C8B-77DE-9454-26E4-0F16D967629E}"/>
          </ac:spMkLst>
        </pc:spChg>
        <pc:spChg chg="add mod">
          <ac:chgData name="문정훈" userId="26cfe7a1-3011-486a-a04f-f7be80ed3c9c" providerId="ADAL" clId="{0E043429-604C-4E74-8342-1A7F3F11BF6A}" dt="2022-12-25T17:05:19.291" v="3262" actId="1076"/>
          <ac:spMkLst>
            <pc:docMk/>
            <pc:sldMk cId="1834510826" sldId="273"/>
            <ac:spMk id="26" creationId="{0218515A-D2C6-D207-0107-CC8E7A72B83E}"/>
          </ac:spMkLst>
        </pc:spChg>
        <pc:spChg chg="del">
          <ac:chgData name="문정훈" userId="26cfe7a1-3011-486a-a04f-f7be80ed3c9c" providerId="ADAL" clId="{0E043429-604C-4E74-8342-1A7F3F11BF6A}" dt="2022-12-25T16:59:46.917" v="3083" actId="478"/>
          <ac:spMkLst>
            <pc:docMk/>
            <pc:sldMk cId="1834510826" sldId="273"/>
            <ac:spMk id="35" creationId="{36A97FB0-D49C-1F62-AB0A-342203071760}"/>
          </ac:spMkLst>
        </pc:spChg>
        <pc:picChg chg="del">
          <ac:chgData name="문정훈" userId="26cfe7a1-3011-486a-a04f-f7be80ed3c9c" providerId="ADAL" clId="{0E043429-604C-4E74-8342-1A7F3F11BF6A}" dt="2022-12-25T16:59:46.917" v="3083" actId="478"/>
          <ac:picMkLst>
            <pc:docMk/>
            <pc:sldMk cId="1834510826" sldId="273"/>
            <ac:picMk id="4" creationId="{3CC1E2FE-CF73-E84C-5561-3951A59D47FB}"/>
          </ac:picMkLst>
        </pc:picChg>
        <pc:picChg chg="add mod modCrop">
          <ac:chgData name="문정훈" userId="26cfe7a1-3011-486a-a04f-f7be80ed3c9c" providerId="ADAL" clId="{0E043429-604C-4E74-8342-1A7F3F11BF6A}" dt="2022-12-25T17:05:19.291" v="3262" actId="1076"/>
          <ac:picMkLst>
            <pc:docMk/>
            <pc:sldMk cId="1834510826" sldId="273"/>
            <ac:picMk id="9" creationId="{F1D493E1-719B-198D-D512-A199C0DB4A3D}"/>
          </ac:picMkLst>
        </pc:picChg>
        <pc:picChg chg="add mod modCrop">
          <ac:chgData name="문정훈" userId="26cfe7a1-3011-486a-a04f-f7be80ed3c9c" providerId="ADAL" clId="{0E043429-604C-4E74-8342-1A7F3F11BF6A}" dt="2022-12-25T17:05:19.291" v="3262" actId="1076"/>
          <ac:picMkLst>
            <pc:docMk/>
            <pc:sldMk cId="1834510826" sldId="273"/>
            <ac:picMk id="15" creationId="{C3D2BA71-B868-847F-D24D-BCF3F9E627BA}"/>
          </ac:picMkLst>
        </pc:picChg>
        <pc:cxnChg chg="del mod">
          <ac:chgData name="문정훈" userId="26cfe7a1-3011-486a-a04f-f7be80ed3c9c" providerId="ADAL" clId="{0E043429-604C-4E74-8342-1A7F3F11BF6A}" dt="2022-12-25T16:59:46.917" v="3083" actId="478"/>
          <ac:cxnSpMkLst>
            <pc:docMk/>
            <pc:sldMk cId="1834510826" sldId="273"/>
            <ac:cxnSpMk id="7" creationId="{55BCB998-8252-FB80-32D1-ABADC6D10556}"/>
          </ac:cxnSpMkLst>
        </pc:cxnChg>
        <pc:cxnChg chg="del mod">
          <ac:chgData name="문정훈" userId="26cfe7a1-3011-486a-a04f-f7be80ed3c9c" providerId="ADAL" clId="{0E043429-604C-4E74-8342-1A7F3F11BF6A}" dt="2022-12-25T16:59:46.917" v="3083" actId="478"/>
          <ac:cxnSpMkLst>
            <pc:docMk/>
            <pc:sldMk cId="1834510826" sldId="273"/>
            <ac:cxnSpMk id="12" creationId="{A7A4880E-5D72-749F-D83C-C94471165AC5}"/>
          </ac:cxnSpMkLst>
        </pc:cxnChg>
        <pc:cxnChg chg="add del mod">
          <ac:chgData name="문정훈" userId="26cfe7a1-3011-486a-a04f-f7be80ed3c9c" providerId="ADAL" clId="{0E043429-604C-4E74-8342-1A7F3F11BF6A}" dt="2022-12-25T17:03:44.042" v="3139" actId="478"/>
          <ac:cxnSpMkLst>
            <pc:docMk/>
            <pc:sldMk cId="1834510826" sldId="273"/>
            <ac:cxnSpMk id="17" creationId="{6ABF1B8C-B1DF-799F-81B1-27BDF06CDB23}"/>
          </ac:cxnSpMkLst>
        </pc:cxnChg>
        <pc:cxnChg chg="add mod">
          <ac:chgData name="문정훈" userId="26cfe7a1-3011-486a-a04f-f7be80ed3c9c" providerId="ADAL" clId="{0E043429-604C-4E74-8342-1A7F3F11BF6A}" dt="2022-12-25T17:05:42.340" v="3269" actId="14100"/>
          <ac:cxnSpMkLst>
            <pc:docMk/>
            <pc:sldMk cId="1834510826" sldId="273"/>
            <ac:cxnSpMk id="27" creationId="{D69758B5-E03C-A12E-82BC-EF7800DDBD1D}"/>
          </ac:cxnSpMkLst>
        </pc:cxnChg>
        <pc:cxnChg chg="add mod">
          <ac:chgData name="문정훈" userId="26cfe7a1-3011-486a-a04f-f7be80ed3c9c" providerId="ADAL" clId="{0E043429-604C-4E74-8342-1A7F3F11BF6A}" dt="2022-12-25T17:05:53.068" v="3274" actId="14100"/>
          <ac:cxnSpMkLst>
            <pc:docMk/>
            <pc:sldMk cId="1834510826" sldId="273"/>
            <ac:cxnSpMk id="33" creationId="{E0EA7C76-098F-A909-F65D-000069B4B12E}"/>
          </ac:cxnSpMkLst>
        </pc:cxnChg>
      </pc:sldChg>
      <pc:sldChg chg="addSp delSp modSp add del mod">
        <pc:chgData name="문정훈" userId="26cfe7a1-3011-486a-a04f-f7be80ed3c9c" providerId="ADAL" clId="{0E043429-604C-4E74-8342-1A7F3F11BF6A}" dt="2022-12-25T17:37:25.004" v="4842" actId="47"/>
        <pc:sldMkLst>
          <pc:docMk/>
          <pc:sldMk cId="970731792" sldId="274"/>
        </pc:sldMkLst>
        <pc:spChg chg="add del mod">
          <ac:chgData name="문정훈" userId="26cfe7a1-3011-486a-a04f-f7be80ed3c9c" providerId="ADAL" clId="{0E043429-604C-4E74-8342-1A7F3F11BF6A}" dt="2022-12-25T17:33:24.639" v="4640" actId="21"/>
          <ac:spMkLst>
            <pc:docMk/>
            <pc:sldMk cId="970731792" sldId="274"/>
            <ac:spMk id="3" creationId="{1A30F09A-3F66-1AE2-22CA-849E8E64F0EC}"/>
          </ac:spMkLst>
        </pc:spChg>
        <pc:spChg chg="add del mod">
          <ac:chgData name="문정훈" userId="26cfe7a1-3011-486a-a04f-f7be80ed3c9c" providerId="ADAL" clId="{0E043429-604C-4E74-8342-1A7F3F11BF6A}" dt="2022-12-25T17:33:03.712" v="4637" actId="478"/>
          <ac:spMkLst>
            <pc:docMk/>
            <pc:sldMk cId="970731792" sldId="274"/>
            <ac:spMk id="9" creationId="{020F29C5-5D52-C971-22A9-CC820E5FE94E}"/>
          </ac:spMkLst>
        </pc:spChg>
        <pc:spChg chg="mod">
          <ac:chgData name="문정훈" userId="26cfe7a1-3011-486a-a04f-f7be80ed3c9c" providerId="ADAL" clId="{0E043429-604C-4E74-8342-1A7F3F11BF6A}" dt="2022-12-25T17:32:57.545" v="4633" actId="1076"/>
          <ac:spMkLst>
            <pc:docMk/>
            <pc:sldMk cId="970731792" sldId="274"/>
            <ac:spMk id="21" creationId="{D1DBCBAE-C028-107F-F904-E40102C30D96}"/>
          </ac:spMkLst>
        </pc:spChg>
        <pc:spChg chg="mod">
          <ac:chgData name="문정훈" userId="26cfe7a1-3011-486a-a04f-f7be80ed3c9c" providerId="ADAL" clId="{0E043429-604C-4E74-8342-1A7F3F11BF6A}" dt="2022-12-25T17:17:50.876" v="3633" actId="20577"/>
          <ac:spMkLst>
            <pc:docMk/>
            <pc:sldMk cId="970731792" sldId="274"/>
            <ac:spMk id="35" creationId="{36A97FB0-D49C-1F62-AB0A-342203071760}"/>
          </ac:spMkLst>
        </pc:spChg>
      </pc:sldChg>
      <pc:sldChg chg="addSp delSp modSp add mod">
        <pc:chgData name="문정훈" userId="26cfe7a1-3011-486a-a04f-f7be80ed3c9c" providerId="ADAL" clId="{0E043429-604C-4E74-8342-1A7F3F11BF6A}" dt="2022-12-25T17:36:41.744" v="4841" actId="207"/>
        <pc:sldMkLst>
          <pc:docMk/>
          <pc:sldMk cId="708360277" sldId="275"/>
        </pc:sldMkLst>
        <pc:spChg chg="mod">
          <ac:chgData name="문정훈" userId="26cfe7a1-3011-486a-a04f-f7be80ed3c9c" providerId="ADAL" clId="{0E043429-604C-4E74-8342-1A7F3F11BF6A}" dt="2022-12-25T17:35:17.087" v="4747"/>
          <ac:spMkLst>
            <pc:docMk/>
            <pc:sldMk cId="708360277" sldId="275"/>
            <ac:spMk id="2" creationId="{8130A8B9-416C-6319-3462-37492EA48940}"/>
          </ac:spMkLst>
        </pc:spChg>
        <pc:spChg chg="mod">
          <ac:chgData name="문정훈" userId="26cfe7a1-3011-486a-a04f-f7be80ed3c9c" providerId="ADAL" clId="{0E043429-604C-4E74-8342-1A7F3F11BF6A}" dt="2022-12-25T17:32:38.486" v="4617" actId="1035"/>
          <ac:spMkLst>
            <pc:docMk/>
            <pc:sldMk cId="708360277" sldId="275"/>
            <ac:spMk id="5" creationId="{6C1F1D6D-0C47-E657-A44A-8A28E7428A41}"/>
          </ac:spMkLst>
        </pc:spChg>
        <pc:spChg chg="mod ord">
          <ac:chgData name="문정훈" userId="26cfe7a1-3011-486a-a04f-f7be80ed3c9c" providerId="ADAL" clId="{0E043429-604C-4E74-8342-1A7F3F11BF6A}" dt="2022-12-25T17:36:07.687" v="4836" actId="1076"/>
          <ac:spMkLst>
            <pc:docMk/>
            <pc:sldMk cId="708360277" sldId="275"/>
            <ac:spMk id="6" creationId="{25234D09-C237-3B53-7FF5-FFAD6CA76936}"/>
          </ac:spMkLst>
        </pc:spChg>
        <pc:spChg chg="mod">
          <ac:chgData name="문정훈" userId="26cfe7a1-3011-486a-a04f-f7be80ed3c9c" providerId="ADAL" clId="{0E043429-604C-4E74-8342-1A7F3F11BF6A}" dt="2022-12-25T17:32:38.486" v="4617" actId="1035"/>
          <ac:spMkLst>
            <pc:docMk/>
            <pc:sldMk cId="708360277" sldId="275"/>
            <ac:spMk id="8" creationId="{24A5CCD5-3C6D-D578-EFC7-5211511F4ECF}"/>
          </ac:spMkLst>
        </pc:spChg>
        <pc:spChg chg="mod">
          <ac:chgData name="문정훈" userId="26cfe7a1-3011-486a-a04f-f7be80ed3c9c" providerId="ADAL" clId="{0E043429-604C-4E74-8342-1A7F3F11BF6A}" dt="2022-12-25T17:32:38.486" v="4617" actId="1035"/>
          <ac:spMkLst>
            <pc:docMk/>
            <pc:sldMk cId="708360277" sldId="275"/>
            <ac:spMk id="10" creationId="{6183249A-9214-B997-235A-05559DF3EB5A}"/>
          </ac:spMkLst>
        </pc:spChg>
        <pc:spChg chg="del">
          <ac:chgData name="문정훈" userId="26cfe7a1-3011-486a-a04f-f7be80ed3c9c" providerId="ADAL" clId="{0E043429-604C-4E74-8342-1A7F3F11BF6A}" dt="2022-12-25T17:31:30.145" v="4572" actId="478"/>
          <ac:spMkLst>
            <pc:docMk/>
            <pc:sldMk cId="708360277" sldId="275"/>
            <ac:spMk id="11" creationId="{D777898D-A7B2-6E81-31F3-D9C2B920FDA8}"/>
          </ac:spMkLst>
        </pc:spChg>
        <pc:spChg chg="del">
          <ac:chgData name="문정훈" userId="26cfe7a1-3011-486a-a04f-f7be80ed3c9c" providerId="ADAL" clId="{0E043429-604C-4E74-8342-1A7F3F11BF6A}" dt="2022-12-25T17:31:28.692" v="4571" actId="478"/>
          <ac:spMkLst>
            <pc:docMk/>
            <pc:sldMk cId="708360277" sldId="275"/>
            <ac:spMk id="13" creationId="{E804C15D-8B04-937F-1701-A237C711839E}"/>
          </ac:spMkLst>
        </pc:spChg>
        <pc:spChg chg="mod">
          <ac:chgData name="문정훈" userId="26cfe7a1-3011-486a-a04f-f7be80ed3c9c" providerId="ADAL" clId="{0E043429-604C-4E74-8342-1A7F3F11BF6A}" dt="2022-12-25T17:33:42.741" v="4645" actId="1037"/>
          <ac:spMkLst>
            <pc:docMk/>
            <pc:sldMk cId="708360277" sldId="275"/>
            <ac:spMk id="21" creationId="{D1DBCBAE-C028-107F-F904-E40102C30D96}"/>
          </ac:spMkLst>
        </pc:spChg>
        <pc:spChg chg="mod">
          <ac:chgData name="문정훈" userId="26cfe7a1-3011-486a-a04f-f7be80ed3c9c" providerId="ADAL" clId="{0E043429-604C-4E74-8342-1A7F3F11BF6A}" dt="2022-12-25T17:32:38.486" v="4617" actId="1035"/>
          <ac:spMkLst>
            <pc:docMk/>
            <pc:sldMk cId="708360277" sldId="275"/>
            <ac:spMk id="22" creationId="{E327A499-003A-A400-F66F-66C299E3AF94}"/>
          </ac:spMkLst>
        </pc:spChg>
        <pc:spChg chg="mod ord">
          <ac:chgData name="문정훈" userId="26cfe7a1-3011-486a-a04f-f7be80ed3c9c" providerId="ADAL" clId="{0E043429-604C-4E74-8342-1A7F3F11BF6A}" dt="2022-12-25T17:32:45.194" v="4628" actId="1036"/>
          <ac:spMkLst>
            <pc:docMk/>
            <pc:sldMk cId="708360277" sldId="275"/>
            <ac:spMk id="23" creationId="{49857134-ED82-C14C-9676-2EC838EB59F9}"/>
          </ac:spMkLst>
        </pc:spChg>
        <pc:spChg chg="add del mod">
          <ac:chgData name="문정훈" userId="26cfe7a1-3011-486a-a04f-f7be80ed3c9c" providerId="ADAL" clId="{0E043429-604C-4E74-8342-1A7F3F11BF6A}" dt="2022-12-25T17:35:00.384" v="4726" actId="478"/>
          <ac:spMkLst>
            <pc:docMk/>
            <pc:sldMk cId="708360277" sldId="275"/>
            <ac:spMk id="24" creationId="{DC352C5F-1D9E-BAD6-356D-0A42A2D2BAE1}"/>
          </ac:spMkLst>
        </pc:spChg>
        <pc:spChg chg="add del mod">
          <ac:chgData name="문정훈" userId="26cfe7a1-3011-486a-a04f-f7be80ed3c9c" providerId="ADAL" clId="{0E043429-604C-4E74-8342-1A7F3F11BF6A}" dt="2022-12-25T17:36:04.919" v="4835" actId="1076"/>
          <ac:spMkLst>
            <pc:docMk/>
            <pc:sldMk cId="708360277" sldId="275"/>
            <ac:spMk id="25" creationId="{BDFF4DA1-0504-B0DF-5DEB-F7FD0D6B8C3F}"/>
          </ac:spMkLst>
        </pc:spChg>
        <pc:spChg chg="mod">
          <ac:chgData name="문정훈" userId="26cfe7a1-3011-486a-a04f-f7be80ed3c9c" providerId="ADAL" clId="{0E043429-604C-4E74-8342-1A7F3F11BF6A}" dt="2022-12-25T17:36:41.744" v="4841" actId="207"/>
          <ac:spMkLst>
            <pc:docMk/>
            <pc:sldMk cId="708360277" sldId="275"/>
            <ac:spMk id="35" creationId="{36A97FB0-D49C-1F62-AB0A-342203071760}"/>
          </ac:spMkLst>
        </pc:spChg>
        <pc:picChg chg="del">
          <ac:chgData name="문정훈" userId="26cfe7a1-3011-486a-a04f-f7be80ed3c9c" providerId="ADAL" clId="{0E043429-604C-4E74-8342-1A7F3F11BF6A}" dt="2022-12-25T17:31:27.232" v="4570" actId="478"/>
          <ac:picMkLst>
            <pc:docMk/>
            <pc:sldMk cId="708360277" sldId="275"/>
            <ac:picMk id="4" creationId="{3CC1E2FE-CF73-E84C-5561-3951A59D47FB}"/>
          </ac:picMkLst>
        </pc:picChg>
        <pc:picChg chg="add mod modCrop">
          <ac:chgData name="문정훈" userId="26cfe7a1-3011-486a-a04f-f7be80ed3c9c" providerId="ADAL" clId="{0E043429-604C-4E74-8342-1A7F3F11BF6A}" dt="2022-12-25T17:32:45.194" v="4628" actId="1036"/>
          <ac:picMkLst>
            <pc:docMk/>
            <pc:sldMk cId="708360277" sldId="275"/>
            <ac:picMk id="9" creationId="{3FDB039B-C0D4-958C-5BE0-93F907DF3B13}"/>
          </ac:picMkLst>
        </pc:picChg>
        <pc:cxnChg chg="del mod ord">
          <ac:chgData name="문정훈" userId="26cfe7a1-3011-486a-a04f-f7be80ed3c9c" providerId="ADAL" clId="{0E043429-604C-4E74-8342-1A7F3F11BF6A}" dt="2022-12-25T17:32:09.933" v="4585" actId="478"/>
          <ac:cxnSpMkLst>
            <pc:docMk/>
            <pc:sldMk cId="708360277" sldId="275"/>
            <ac:cxnSpMk id="7" creationId="{55BCB998-8252-FB80-32D1-ABADC6D10556}"/>
          </ac:cxnSpMkLst>
        </pc:cxnChg>
        <pc:cxnChg chg="del mod">
          <ac:chgData name="문정훈" userId="26cfe7a1-3011-486a-a04f-f7be80ed3c9c" providerId="ADAL" clId="{0E043429-604C-4E74-8342-1A7F3F11BF6A}" dt="2022-12-25T17:31:28.692" v="4571" actId="478"/>
          <ac:cxnSpMkLst>
            <pc:docMk/>
            <pc:sldMk cId="708360277" sldId="275"/>
            <ac:cxnSpMk id="12" creationId="{A7A4880E-5D72-749F-D83C-C94471165AC5}"/>
          </ac:cxnSpMkLst>
        </pc:cxnChg>
        <pc:cxnChg chg="add mod">
          <ac:chgData name="문정훈" userId="26cfe7a1-3011-486a-a04f-f7be80ed3c9c" providerId="ADAL" clId="{0E043429-604C-4E74-8342-1A7F3F11BF6A}" dt="2022-12-25T17:36:07.687" v="4836" actId="1076"/>
          <ac:cxnSpMkLst>
            <pc:docMk/>
            <pc:sldMk cId="708360277" sldId="275"/>
            <ac:cxnSpMk id="17" creationId="{1D3BA8D5-9AA4-15F9-0871-2059EA7CEBFA}"/>
          </ac:cxnSpMkLst>
        </pc:cxnChg>
      </pc:sldChg>
      <pc:sldChg chg="addSp delSp modSp add mod">
        <pc:chgData name="문정훈" userId="26cfe7a1-3011-486a-a04f-f7be80ed3c9c" providerId="ADAL" clId="{0E043429-604C-4E74-8342-1A7F3F11BF6A}" dt="2022-12-25T18:32:56.840" v="5636" actId="478"/>
        <pc:sldMkLst>
          <pc:docMk/>
          <pc:sldMk cId="2417791398" sldId="276"/>
        </pc:sldMkLst>
        <pc:spChg chg="add mod">
          <ac:chgData name="문정훈" userId="26cfe7a1-3011-486a-a04f-f7be80ed3c9c" providerId="ADAL" clId="{0E043429-604C-4E74-8342-1A7F3F11BF6A}" dt="2022-12-25T17:48:31.006" v="5163" actId="1038"/>
          <ac:spMkLst>
            <pc:docMk/>
            <pc:sldMk cId="2417791398" sldId="276"/>
            <ac:spMk id="5" creationId="{3AA5DAC2-BB8B-79AB-4D29-965E17D5EAC1}"/>
          </ac:spMkLst>
        </pc:spChg>
        <pc:spChg chg="add mod">
          <ac:chgData name="문정훈" userId="26cfe7a1-3011-486a-a04f-f7be80ed3c9c" providerId="ADAL" clId="{0E043429-604C-4E74-8342-1A7F3F11BF6A}" dt="2022-12-25T17:48:31.006" v="5163" actId="1038"/>
          <ac:spMkLst>
            <pc:docMk/>
            <pc:sldMk cId="2417791398" sldId="276"/>
            <ac:spMk id="6" creationId="{67CCA48C-4270-FD90-4CE8-A17347224D8D}"/>
          </ac:spMkLst>
        </pc:spChg>
        <pc:spChg chg="add del mod">
          <ac:chgData name="문정훈" userId="26cfe7a1-3011-486a-a04f-f7be80ed3c9c" providerId="ADAL" clId="{0E043429-604C-4E74-8342-1A7F3F11BF6A}" dt="2022-12-25T17:45:52.757" v="5099"/>
          <ac:spMkLst>
            <pc:docMk/>
            <pc:sldMk cId="2417791398" sldId="276"/>
            <ac:spMk id="11" creationId="{94229089-F597-E4A1-BF63-8D4713356E6C}"/>
          </ac:spMkLst>
        </pc:spChg>
        <pc:spChg chg="add del mod">
          <ac:chgData name="문정훈" userId="26cfe7a1-3011-486a-a04f-f7be80ed3c9c" providerId="ADAL" clId="{0E043429-604C-4E74-8342-1A7F3F11BF6A}" dt="2022-12-25T17:45:35.754" v="5084"/>
          <ac:spMkLst>
            <pc:docMk/>
            <pc:sldMk cId="2417791398" sldId="276"/>
            <ac:spMk id="12" creationId="{D17F2617-6E30-4A8E-BDF3-B1DBEE30FDF1}"/>
          </ac:spMkLst>
        </pc:spChg>
        <pc:spChg chg="add mod">
          <ac:chgData name="문정훈" userId="26cfe7a1-3011-486a-a04f-f7be80ed3c9c" providerId="ADAL" clId="{0E043429-604C-4E74-8342-1A7F3F11BF6A}" dt="2022-12-25T17:55:16.580" v="5576" actId="1037"/>
          <ac:spMkLst>
            <pc:docMk/>
            <pc:sldMk cId="2417791398" sldId="276"/>
            <ac:spMk id="20" creationId="{C2EE79F5-DDC6-3783-7DA2-B9561DF1696D}"/>
          </ac:spMkLst>
        </pc:spChg>
        <pc:spChg chg="mod ord">
          <ac:chgData name="문정훈" userId="26cfe7a1-3011-486a-a04f-f7be80ed3c9c" providerId="ADAL" clId="{0E043429-604C-4E74-8342-1A7F3F11BF6A}" dt="2022-12-25T17:55:54.501" v="5602" actId="1035"/>
          <ac:spMkLst>
            <pc:docMk/>
            <pc:sldMk cId="2417791398" sldId="276"/>
            <ac:spMk id="21" creationId="{D1DBCBAE-C028-107F-F904-E40102C30D96}"/>
          </ac:spMkLst>
        </pc:spChg>
        <pc:spChg chg="add mod">
          <ac:chgData name="문정훈" userId="26cfe7a1-3011-486a-a04f-f7be80ed3c9c" providerId="ADAL" clId="{0E043429-604C-4E74-8342-1A7F3F11BF6A}" dt="2022-12-25T17:49:54.716" v="5273" actId="14100"/>
          <ac:spMkLst>
            <pc:docMk/>
            <pc:sldMk cId="2417791398" sldId="276"/>
            <ac:spMk id="25" creationId="{E60C7803-7A5C-9854-5382-D5E1718A8FB5}"/>
          </ac:spMkLst>
        </pc:spChg>
        <pc:spChg chg="mod">
          <ac:chgData name="문정훈" userId="26cfe7a1-3011-486a-a04f-f7be80ed3c9c" providerId="ADAL" clId="{0E043429-604C-4E74-8342-1A7F3F11BF6A}" dt="2022-12-25T17:48:31.006" v="5163" actId="1038"/>
          <ac:spMkLst>
            <pc:docMk/>
            <pc:sldMk cId="2417791398" sldId="276"/>
            <ac:spMk id="27" creationId="{FC757880-76DF-EC7A-267A-54552391D116}"/>
          </ac:spMkLst>
        </pc:spChg>
        <pc:spChg chg="mod">
          <ac:chgData name="문정훈" userId="26cfe7a1-3011-486a-a04f-f7be80ed3c9c" providerId="ADAL" clId="{0E043429-604C-4E74-8342-1A7F3F11BF6A}" dt="2022-12-25T17:48:31.006" v="5163" actId="1038"/>
          <ac:spMkLst>
            <pc:docMk/>
            <pc:sldMk cId="2417791398" sldId="276"/>
            <ac:spMk id="28" creationId="{44637CEC-615B-310B-9F96-F26E170A4A31}"/>
          </ac:spMkLst>
        </pc:spChg>
        <pc:spChg chg="del">
          <ac:chgData name="문정훈" userId="26cfe7a1-3011-486a-a04f-f7be80ed3c9c" providerId="ADAL" clId="{0E043429-604C-4E74-8342-1A7F3F11BF6A}" dt="2022-12-25T17:42:41.007" v="4931" actId="478"/>
          <ac:spMkLst>
            <pc:docMk/>
            <pc:sldMk cId="2417791398" sldId="276"/>
            <ac:spMk id="29" creationId="{8F1B6378-5E80-20D5-5A84-179AB7D62842}"/>
          </ac:spMkLst>
        </pc:spChg>
        <pc:spChg chg="del">
          <ac:chgData name="문정훈" userId="26cfe7a1-3011-486a-a04f-f7be80ed3c9c" providerId="ADAL" clId="{0E043429-604C-4E74-8342-1A7F3F11BF6A}" dt="2022-12-25T17:43:32.560" v="4955" actId="478"/>
          <ac:spMkLst>
            <pc:docMk/>
            <pc:sldMk cId="2417791398" sldId="276"/>
            <ac:spMk id="30" creationId="{E3744455-6558-0652-63DE-E9C27657FAD4}"/>
          </ac:spMkLst>
        </pc:spChg>
        <pc:spChg chg="add mod">
          <ac:chgData name="문정훈" userId="26cfe7a1-3011-486a-a04f-f7be80ed3c9c" providerId="ADAL" clId="{0E043429-604C-4E74-8342-1A7F3F11BF6A}" dt="2022-12-25T17:50:18.916" v="5286" actId="1076"/>
          <ac:spMkLst>
            <pc:docMk/>
            <pc:sldMk cId="2417791398" sldId="276"/>
            <ac:spMk id="34" creationId="{B8CE5BAE-BEF8-5119-6E5F-B6DCF33E4D05}"/>
          </ac:spMkLst>
        </pc:spChg>
        <pc:spChg chg="add del mod ord">
          <ac:chgData name="문정훈" userId="26cfe7a1-3011-486a-a04f-f7be80ed3c9c" providerId="ADAL" clId="{0E043429-604C-4E74-8342-1A7F3F11BF6A}" dt="2022-12-25T17:52:10.822" v="5372" actId="478"/>
          <ac:spMkLst>
            <pc:docMk/>
            <pc:sldMk cId="2417791398" sldId="276"/>
            <ac:spMk id="37" creationId="{3A36B6E9-513B-2BA5-4DD0-528B34D15B1D}"/>
          </ac:spMkLst>
        </pc:spChg>
        <pc:spChg chg="mod">
          <ac:chgData name="문정훈" userId="26cfe7a1-3011-486a-a04f-f7be80ed3c9c" providerId="ADAL" clId="{0E043429-604C-4E74-8342-1A7F3F11BF6A}" dt="2022-12-25T17:49:57.724" v="5281"/>
          <ac:spMkLst>
            <pc:docMk/>
            <pc:sldMk cId="2417791398" sldId="276"/>
            <ac:spMk id="38" creationId="{901B56D2-6E4A-2219-5A0A-AD0576E9E260}"/>
          </ac:spMkLst>
        </pc:spChg>
        <pc:spChg chg="add mod">
          <ac:chgData name="문정훈" userId="26cfe7a1-3011-486a-a04f-f7be80ed3c9c" providerId="ADAL" clId="{0E043429-604C-4E74-8342-1A7F3F11BF6A}" dt="2022-12-25T17:56:05.734" v="5611"/>
          <ac:spMkLst>
            <pc:docMk/>
            <pc:sldMk cId="2417791398" sldId="276"/>
            <ac:spMk id="39" creationId="{68F11939-CD15-1C60-7391-E1243FD6FE5D}"/>
          </ac:spMkLst>
        </pc:spChg>
        <pc:spChg chg="mod ord">
          <ac:chgData name="문정훈" userId="26cfe7a1-3011-486a-a04f-f7be80ed3c9c" providerId="ADAL" clId="{0E043429-604C-4E74-8342-1A7F3F11BF6A}" dt="2022-12-25T17:48:39.760" v="5229" actId="1038"/>
          <ac:spMkLst>
            <pc:docMk/>
            <pc:sldMk cId="2417791398" sldId="276"/>
            <ac:spMk id="41" creationId="{0F6A6DB2-86EF-3207-F39D-4CB9FF076557}"/>
          </ac:spMkLst>
        </pc:spChg>
        <pc:spChg chg="add mod ord">
          <ac:chgData name="문정훈" userId="26cfe7a1-3011-486a-a04f-f7be80ed3c9c" providerId="ADAL" clId="{0E043429-604C-4E74-8342-1A7F3F11BF6A}" dt="2022-12-25T17:55:16.580" v="5576" actId="1037"/>
          <ac:spMkLst>
            <pc:docMk/>
            <pc:sldMk cId="2417791398" sldId="276"/>
            <ac:spMk id="46" creationId="{DE618AD6-81D2-7D4E-D2F3-DC2B5C6518B7}"/>
          </ac:spMkLst>
        </pc:spChg>
        <pc:picChg chg="add mod ord modCrop">
          <ac:chgData name="문정훈" userId="26cfe7a1-3011-486a-a04f-f7be80ed3c9c" providerId="ADAL" clId="{0E043429-604C-4E74-8342-1A7F3F11BF6A}" dt="2022-12-25T17:48:31.006" v="5163" actId="1038"/>
          <ac:picMkLst>
            <pc:docMk/>
            <pc:sldMk cId="2417791398" sldId="276"/>
            <ac:picMk id="4" creationId="{87E2E4B3-AE78-5C95-0E90-E6B27047BB25}"/>
          </ac:picMkLst>
        </pc:picChg>
        <pc:picChg chg="del">
          <ac:chgData name="문정훈" userId="26cfe7a1-3011-486a-a04f-f7be80ed3c9c" providerId="ADAL" clId="{0E043429-604C-4E74-8342-1A7F3F11BF6A}" dt="2022-12-25T17:38:24.319" v="4845" actId="478"/>
          <ac:picMkLst>
            <pc:docMk/>
            <pc:sldMk cId="2417791398" sldId="276"/>
            <ac:picMk id="9" creationId="{BD92488B-B080-6A42-20A2-258BFEA7A3D6}"/>
          </ac:picMkLst>
        </pc:picChg>
        <pc:picChg chg="del">
          <ac:chgData name="문정훈" userId="26cfe7a1-3011-486a-a04f-f7be80ed3c9c" providerId="ADAL" clId="{0E043429-604C-4E74-8342-1A7F3F11BF6A}" dt="2022-12-25T17:38:24.010" v="4844" actId="478"/>
          <ac:picMkLst>
            <pc:docMk/>
            <pc:sldMk cId="2417791398" sldId="276"/>
            <ac:picMk id="15" creationId="{D2EBF60E-C51F-4AF1-4F41-3C7407239CB6}"/>
          </ac:picMkLst>
        </pc:picChg>
        <pc:picChg chg="add mod modCrop">
          <ac:chgData name="문정훈" userId="26cfe7a1-3011-486a-a04f-f7be80ed3c9c" providerId="ADAL" clId="{0E043429-604C-4E74-8342-1A7F3F11BF6A}" dt="2022-12-25T17:55:16.580" v="5576" actId="1037"/>
          <ac:picMkLst>
            <pc:docMk/>
            <pc:sldMk cId="2417791398" sldId="276"/>
            <ac:picMk id="19" creationId="{990F6668-C941-32F1-E3ED-A754107B2990}"/>
          </ac:picMkLst>
        </pc:picChg>
        <pc:picChg chg="add mod modCrop">
          <ac:chgData name="문정훈" userId="26cfe7a1-3011-486a-a04f-f7be80ed3c9c" providerId="ADAL" clId="{0E043429-604C-4E74-8342-1A7F3F11BF6A}" dt="2022-12-25T17:55:51.369" v="5599" actId="1035"/>
          <ac:picMkLst>
            <pc:docMk/>
            <pc:sldMk cId="2417791398" sldId="276"/>
            <ac:picMk id="57" creationId="{00598F6F-EA3C-5E72-9202-CFBCB5BA17C0}"/>
          </ac:picMkLst>
        </pc:picChg>
        <pc:picChg chg="add del mod modCrop">
          <ac:chgData name="문정훈" userId="26cfe7a1-3011-486a-a04f-f7be80ed3c9c" providerId="ADAL" clId="{0E043429-604C-4E74-8342-1A7F3F11BF6A}" dt="2022-12-25T18:32:56.840" v="5636" actId="478"/>
          <ac:picMkLst>
            <pc:docMk/>
            <pc:sldMk cId="2417791398" sldId="276"/>
            <ac:picMk id="64" creationId="{879A2718-7096-C489-376B-E28ECFFCA62C}"/>
          </ac:picMkLst>
        </pc:picChg>
        <pc:cxnChg chg="add mod">
          <ac:chgData name="문정훈" userId="26cfe7a1-3011-486a-a04f-f7be80ed3c9c" providerId="ADAL" clId="{0E043429-604C-4E74-8342-1A7F3F11BF6A}" dt="2022-12-25T17:55:16.580" v="5576" actId="1037"/>
          <ac:cxnSpMkLst>
            <pc:docMk/>
            <pc:sldMk cId="2417791398" sldId="276"/>
            <ac:cxnSpMk id="22" creationId="{4FE39062-9791-886E-1581-A2034910853B}"/>
          </ac:cxnSpMkLst>
        </pc:cxnChg>
        <pc:cxnChg chg="add del mod">
          <ac:chgData name="문정훈" userId="26cfe7a1-3011-486a-a04f-f7be80ed3c9c" providerId="ADAL" clId="{0E043429-604C-4E74-8342-1A7F3F11BF6A}" dt="2022-12-25T17:49:51.222" v="5272" actId="478"/>
          <ac:cxnSpMkLst>
            <pc:docMk/>
            <pc:sldMk cId="2417791398" sldId="276"/>
            <ac:cxnSpMk id="26" creationId="{1C1CADBC-8AAF-1ED6-FD50-8BFADB5E429E}"/>
          </ac:cxnSpMkLst>
        </pc:cxnChg>
        <pc:cxnChg chg="mod">
          <ac:chgData name="문정훈" userId="26cfe7a1-3011-486a-a04f-f7be80ed3c9c" providerId="ADAL" clId="{0E043429-604C-4E74-8342-1A7F3F11BF6A}" dt="2022-12-25T17:48:46.765" v="5261" actId="1036"/>
          <ac:cxnSpMkLst>
            <pc:docMk/>
            <pc:sldMk cId="2417791398" sldId="276"/>
            <ac:cxnSpMk id="31" creationId="{A5F63E2F-446B-D7A9-0C0D-496DB7EE4E36}"/>
          </ac:cxnSpMkLst>
        </pc:cxnChg>
        <pc:cxnChg chg="add del mod">
          <ac:chgData name="문정훈" userId="26cfe7a1-3011-486a-a04f-f7be80ed3c9c" providerId="ADAL" clId="{0E043429-604C-4E74-8342-1A7F3F11BF6A}" dt="2022-12-25T17:51:56.193" v="5359" actId="478"/>
          <ac:cxnSpMkLst>
            <pc:docMk/>
            <pc:sldMk cId="2417791398" sldId="276"/>
            <ac:cxnSpMk id="40" creationId="{A423393B-D65C-A166-1A5B-8314932CE30E}"/>
          </ac:cxnSpMkLst>
        </pc:cxnChg>
        <pc:cxnChg chg="add mod">
          <ac:chgData name="문정훈" userId="26cfe7a1-3011-486a-a04f-f7be80ed3c9c" providerId="ADAL" clId="{0E043429-604C-4E74-8342-1A7F3F11BF6A}" dt="2022-12-25T17:55:19.794" v="5577" actId="1076"/>
          <ac:cxnSpMkLst>
            <pc:docMk/>
            <pc:sldMk cId="2417791398" sldId="276"/>
            <ac:cxnSpMk id="47" creationId="{9C21F368-6FBA-DDEE-78A4-32599D4E3464}"/>
          </ac:cxnSpMkLst>
        </pc:cxnChg>
        <pc:cxnChg chg="add mod">
          <ac:chgData name="문정훈" userId="26cfe7a1-3011-486a-a04f-f7be80ed3c9c" providerId="ADAL" clId="{0E043429-604C-4E74-8342-1A7F3F11BF6A}" dt="2022-12-25T17:55:51.369" v="5599" actId="1035"/>
          <ac:cxnSpMkLst>
            <pc:docMk/>
            <pc:sldMk cId="2417791398" sldId="276"/>
            <ac:cxnSpMk id="59" creationId="{B45528F8-7DAE-5EBF-9773-C21DF00B81F6}"/>
          </ac:cxnSpMkLst>
        </pc:cxnChg>
      </pc:sldChg>
      <pc:sldChg chg="addSp delSp modSp add mod">
        <pc:chgData name="문정훈" userId="26cfe7a1-3011-486a-a04f-f7be80ed3c9c" providerId="ADAL" clId="{0E043429-604C-4E74-8342-1A7F3F11BF6A}" dt="2022-12-25T18:34:50.995" v="5650" actId="14100"/>
        <pc:sldMkLst>
          <pc:docMk/>
          <pc:sldMk cId="2153966575" sldId="277"/>
        </pc:sldMkLst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2" creationId="{8130A8B9-416C-6319-3462-37492EA48940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5" creationId="{3AA5DAC2-BB8B-79AB-4D29-965E17D5EAC1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6" creationId="{67CCA48C-4270-FD90-4CE8-A17347224D8D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20" creationId="{C2EE79F5-DDC6-3783-7DA2-B9561DF1696D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21" creationId="{D1DBCBAE-C028-107F-F904-E40102C30D96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25" creationId="{E60C7803-7A5C-9854-5382-D5E1718A8FB5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27" creationId="{FC757880-76DF-EC7A-267A-54552391D116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28" creationId="{44637CEC-615B-310B-9F96-F26E170A4A31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34" creationId="{B8CE5BAE-BEF8-5119-6E5F-B6DCF33E4D05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38" creationId="{901B56D2-6E4A-2219-5A0A-AD0576E9E260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39" creationId="{68F11939-CD15-1C60-7391-E1243FD6FE5D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41" creationId="{0F6A6DB2-86EF-3207-F39D-4CB9FF076557}"/>
          </ac:spMkLst>
        </pc:spChg>
        <pc:spChg chg="del">
          <ac:chgData name="문정훈" userId="26cfe7a1-3011-486a-a04f-f7be80ed3c9c" providerId="ADAL" clId="{0E043429-604C-4E74-8342-1A7F3F11BF6A}" dt="2022-12-25T18:32:59.752" v="5637" actId="478"/>
          <ac:spMkLst>
            <pc:docMk/>
            <pc:sldMk cId="2153966575" sldId="277"/>
            <ac:spMk id="46" creationId="{DE618AD6-81D2-7D4E-D2F3-DC2B5C6518B7}"/>
          </ac:spMkLst>
        </pc:spChg>
        <pc:picChg chg="del">
          <ac:chgData name="문정훈" userId="26cfe7a1-3011-486a-a04f-f7be80ed3c9c" providerId="ADAL" clId="{0E043429-604C-4E74-8342-1A7F3F11BF6A}" dt="2022-12-25T18:32:59.752" v="5637" actId="478"/>
          <ac:picMkLst>
            <pc:docMk/>
            <pc:sldMk cId="2153966575" sldId="277"/>
            <ac:picMk id="4" creationId="{87E2E4B3-AE78-5C95-0E90-E6B27047BB25}"/>
          </ac:picMkLst>
        </pc:picChg>
        <pc:picChg chg="add mod modCrop">
          <ac:chgData name="문정훈" userId="26cfe7a1-3011-486a-a04f-f7be80ed3c9c" providerId="ADAL" clId="{0E043429-604C-4E74-8342-1A7F3F11BF6A}" dt="2022-12-25T18:34:50.995" v="5650" actId="14100"/>
          <ac:picMkLst>
            <pc:docMk/>
            <pc:sldMk cId="2153966575" sldId="277"/>
            <ac:picMk id="7" creationId="{368307FD-273E-8B3E-3BA5-16234DC2E692}"/>
          </ac:picMkLst>
        </pc:picChg>
        <pc:picChg chg="del">
          <ac:chgData name="문정훈" userId="26cfe7a1-3011-486a-a04f-f7be80ed3c9c" providerId="ADAL" clId="{0E043429-604C-4E74-8342-1A7F3F11BF6A}" dt="2022-12-25T18:32:59.752" v="5637" actId="478"/>
          <ac:picMkLst>
            <pc:docMk/>
            <pc:sldMk cId="2153966575" sldId="277"/>
            <ac:picMk id="19" creationId="{990F6668-C941-32F1-E3ED-A754107B2990}"/>
          </ac:picMkLst>
        </pc:picChg>
        <pc:picChg chg="del">
          <ac:chgData name="문정훈" userId="26cfe7a1-3011-486a-a04f-f7be80ed3c9c" providerId="ADAL" clId="{0E043429-604C-4E74-8342-1A7F3F11BF6A}" dt="2022-12-25T18:32:59.752" v="5637" actId="478"/>
          <ac:picMkLst>
            <pc:docMk/>
            <pc:sldMk cId="2153966575" sldId="277"/>
            <ac:picMk id="57" creationId="{00598F6F-EA3C-5E72-9202-CFBCB5BA17C0}"/>
          </ac:picMkLst>
        </pc:picChg>
        <pc:picChg chg="mod">
          <ac:chgData name="문정훈" userId="26cfe7a1-3011-486a-a04f-f7be80ed3c9c" providerId="ADAL" clId="{0E043429-604C-4E74-8342-1A7F3F11BF6A}" dt="2022-12-25T18:33:00.906" v="5638" actId="1076"/>
          <ac:picMkLst>
            <pc:docMk/>
            <pc:sldMk cId="2153966575" sldId="277"/>
            <ac:picMk id="64" creationId="{879A2718-7096-C489-376B-E28ECFFCA62C}"/>
          </ac:picMkLst>
        </pc:picChg>
        <pc:cxnChg chg="del mod">
          <ac:chgData name="문정훈" userId="26cfe7a1-3011-486a-a04f-f7be80ed3c9c" providerId="ADAL" clId="{0E043429-604C-4E74-8342-1A7F3F11BF6A}" dt="2022-12-25T18:32:59.752" v="5637" actId="478"/>
          <ac:cxnSpMkLst>
            <pc:docMk/>
            <pc:sldMk cId="2153966575" sldId="277"/>
            <ac:cxnSpMk id="22" creationId="{4FE39062-9791-886E-1581-A2034910853B}"/>
          </ac:cxnSpMkLst>
        </pc:cxnChg>
        <pc:cxnChg chg="del mod">
          <ac:chgData name="문정훈" userId="26cfe7a1-3011-486a-a04f-f7be80ed3c9c" providerId="ADAL" clId="{0E043429-604C-4E74-8342-1A7F3F11BF6A}" dt="2022-12-25T18:32:59.752" v="5637" actId="478"/>
          <ac:cxnSpMkLst>
            <pc:docMk/>
            <pc:sldMk cId="2153966575" sldId="277"/>
            <ac:cxnSpMk id="31" creationId="{A5F63E2F-446B-D7A9-0C0D-496DB7EE4E36}"/>
          </ac:cxnSpMkLst>
        </pc:cxnChg>
        <pc:cxnChg chg="del mod">
          <ac:chgData name="문정훈" userId="26cfe7a1-3011-486a-a04f-f7be80ed3c9c" providerId="ADAL" clId="{0E043429-604C-4E74-8342-1A7F3F11BF6A}" dt="2022-12-25T18:32:59.752" v="5637" actId="478"/>
          <ac:cxnSpMkLst>
            <pc:docMk/>
            <pc:sldMk cId="2153966575" sldId="277"/>
            <ac:cxnSpMk id="47" creationId="{9C21F368-6FBA-DDEE-78A4-32599D4E3464}"/>
          </ac:cxnSpMkLst>
        </pc:cxnChg>
        <pc:cxnChg chg="del mod">
          <ac:chgData name="문정훈" userId="26cfe7a1-3011-486a-a04f-f7be80ed3c9c" providerId="ADAL" clId="{0E043429-604C-4E74-8342-1A7F3F11BF6A}" dt="2022-12-25T18:32:59.752" v="5637" actId="478"/>
          <ac:cxnSpMkLst>
            <pc:docMk/>
            <pc:sldMk cId="2153966575" sldId="277"/>
            <ac:cxnSpMk id="59" creationId="{B45528F8-7DAE-5EBF-9773-C21DF00B81F6}"/>
          </ac:cxnSpMkLst>
        </pc:cxnChg>
      </pc:sldChg>
      <pc:sldChg chg="addSp delSp modSp add mod">
        <pc:chgData name="문정훈" userId="26cfe7a1-3011-486a-a04f-f7be80ed3c9c" providerId="ADAL" clId="{0E043429-604C-4E74-8342-1A7F3F11BF6A}" dt="2022-12-25T18:50:33.758" v="5735" actId="1035"/>
        <pc:sldMkLst>
          <pc:docMk/>
          <pc:sldMk cId="2520948692" sldId="278"/>
        </pc:sldMkLst>
        <pc:spChg chg="mod">
          <ac:chgData name="문정훈" userId="26cfe7a1-3011-486a-a04f-f7be80ed3c9c" providerId="ADAL" clId="{0E043429-604C-4E74-8342-1A7F3F11BF6A}" dt="2022-12-25T18:47:46.335" v="5684"/>
          <ac:spMkLst>
            <pc:docMk/>
            <pc:sldMk cId="2520948692" sldId="278"/>
            <ac:spMk id="2" creationId="{8130A8B9-416C-6319-3462-37492EA48940}"/>
          </ac:spMkLst>
        </pc:spChg>
        <pc:spChg chg="mod">
          <ac:chgData name="문정훈" userId="26cfe7a1-3011-486a-a04f-f7be80ed3c9c" providerId="ADAL" clId="{0E043429-604C-4E74-8342-1A7F3F11BF6A}" dt="2022-12-25T18:50:33.758" v="5735" actId="1035"/>
          <ac:spMkLst>
            <pc:docMk/>
            <pc:sldMk cId="2520948692" sldId="278"/>
            <ac:spMk id="21" creationId="{D1DBCBAE-C028-107F-F904-E40102C30D96}"/>
          </ac:spMkLst>
        </pc:spChg>
        <pc:spChg chg="mod ord">
          <ac:chgData name="문정훈" userId="26cfe7a1-3011-486a-a04f-f7be80ed3c9c" providerId="ADAL" clId="{0E043429-604C-4E74-8342-1A7F3F11BF6A}" dt="2022-12-25T18:50:19.287" v="5719" actId="1035"/>
          <ac:spMkLst>
            <pc:docMk/>
            <pc:sldMk cId="2520948692" sldId="278"/>
            <ac:spMk id="39" creationId="{33B7FD95-4F54-2295-E88E-A4F49E11E2FF}"/>
          </ac:spMkLst>
        </pc:spChg>
        <pc:spChg chg="mod ord">
          <ac:chgData name="문정훈" userId="26cfe7a1-3011-486a-a04f-f7be80ed3c9c" providerId="ADAL" clId="{0E043429-604C-4E74-8342-1A7F3F11BF6A}" dt="2022-12-25T18:50:26.283" v="5720" actId="1076"/>
          <ac:spMkLst>
            <pc:docMk/>
            <pc:sldMk cId="2520948692" sldId="278"/>
            <ac:spMk id="40" creationId="{948A0094-688E-127D-0DF4-ED5EB75DC492}"/>
          </ac:spMkLst>
        </pc:spChg>
        <pc:picChg chg="add mod modCrop">
          <ac:chgData name="문정훈" userId="26cfe7a1-3011-486a-a04f-f7be80ed3c9c" providerId="ADAL" clId="{0E043429-604C-4E74-8342-1A7F3F11BF6A}" dt="2022-12-25T18:50:06.033" v="5708" actId="1076"/>
          <ac:picMkLst>
            <pc:docMk/>
            <pc:sldMk cId="2520948692" sldId="278"/>
            <ac:picMk id="4" creationId="{8D91D80A-EC38-7E0F-BA89-BDFA444BC01A}"/>
          </ac:picMkLst>
        </pc:picChg>
        <pc:picChg chg="del">
          <ac:chgData name="문정훈" userId="26cfe7a1-3011-486a-a04f-f7be80ed3c9c" providerId="ADAL" clId="{0E043429-604C-4E74-8342-1A7F3F11BF6A}" dt="2022-12-25T18:49:49.710" v="5702" actId="478"/>
          <ac:picMkLst>
            <pc:docMk/>
            <pc:sldMk cId="2520948692" sldId="278"/>
            <ac:picMk id="10" creationId="{9714E282-EB7F-DEBB-FC40-104851E3BB29}"/>
          </ac:picMkLst>
        </pc:picChg>
        <pc:cxnChg chg="mod ord">
          <ac:chgData name="문정훈" userId="26cfe7a1-3011-486a-a04f-f7be80ed3c9c" providerId="ADAL" clId="{0E043429-604C-4E74-8342-1A7F3F11BF6A}" dt="2022-12-25T18:50:26.283" v="5720" actId="1076"/>
          <ac:cxnSpMkLst>
            <pc:docMk/>
            <pc:sldMk cId="2520948692" sldId="278"/>
            <ac:cxnSpMk id="41" creationId="{3B869B10-FCAA-93FC-7445-1EA897A40F08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49911" y="1767462"/>
            <a:ext cx="24299466" cy="3759917"/>
          </a:xfrm>
        </p:spPr>
        <p:txBody>
          <a:bodyPr anchor="b"/>
          <a:lstStyle>
            <a:lvl1pPr algn="ctr">
              <a:defRPr sz="944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5672376"/>
            <a:ext cx="24299466" cy="2607442"/>
          </a:xfrm>
        </p:spPr>
        <p:txBody>
          <a:bodyPr/>
          <a:lstStyle>
            <a:lvl1pPr marL="0" indent="0" algn="ctr">
              <a:buNone/>
              <a:defRPr sz="3780"/>
            </a:lvl1pPr>
            <a:lvl2pPr marL="719999" indent="0" algn="ctr">
              <a:buNone/>
              <a:defRPr sz="3150"/>
            </a:lvl2pPr>
            <a:lvl3pPr marL="1439997" indent="0" algn="ctr">
              <a:buNone/>
              <a:defRPr sz="2835"/>
            </a:lvl3pPr>
            <a:lvl4pPr marL="2159996" indent="0" algn="ctr">
              <a:buNone/>
              <a:defRPr sz="2520"/>
            </a:lvl4pPr>
            <a:lvl5pPr marL="2879994" indent="0" algn="ctr">
              <a:buNone/>
              <a:defRPr sz="2520"/>
            </a:lvl5pPr>
            <a:lvl6pPr marL="3599993" indent="0" algn="ctr">
              <a:buNone/>
              <a:defRPr sz="2520"/>
            </a:lvl6pPr>
            <a:lvl7pPr marL="4319991" indent="0" algn="ctr">
              <a:buNone/>
              <a:defRPr sz="2520"/>
            </a:lvl7pPr>
            <a:lvl8pPr marL="5039990" indent="0" algn="ctr">
              <a:buNone/>
              <a:defRPr sz="2520"/>
            </a:lvl8pPr>
            <a:lvl9pPr marL="5759988" indent="0" algn="ctr">
              <a:buNone/>
              <a:defRPr sz="252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108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77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1" y="574987"/>
            <a:ext cx="6986096" cy="91523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1" y="574987"/>
            <a:ext cx="20553298" cy="91523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32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135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6" y="2692442"/>
            <a:ext cx="27944386" cy="4492401"/>
          </a:xfrm>
        </p:spPr>
        <p:txBody>
          <a:bodyPr anchor="b"/>
          <a:lstStyle>
            <a:lvl1pPr>
              <a:defRPr sz="944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6" y="7227343"/>
            <a:ext cx="27944386" cy="2362447"/>
          </a:xfrm>
        </p:spPr>
        <p:txBody>
          <a:bodyPr/>
          <a:lstStyle>
            <a:lvl1pPr marL="0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1pPr>
            <a:lvl2pPr marL="719999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320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2874937"/>
            <a:ext cx="13769697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2874937"/>
            <a:ext cx="13769697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80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574988"/>
            <a:ext cx="27944386" cy="208745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2" y="2647443"/>
            <a:ext cx="13706416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2" y="3944914"/>
            <a:ext cx="13706416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0" y="2647443"/>
            <a:ext cx="13773917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0" y="3944914"/>
            <a:ext cx="13773917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244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117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538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2" y="719984"/>
            <a:ext cx="10449613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1554966"/>
            <a:ext cx="16402140" cy="7674832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2" y="3239929"/>
            <a:ext cx="10449613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527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2" y="719984"/>
            <a:ext cx="10449613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1554966"/>
            <a:ext cx="16402140" cy="7674832"/>
          </a:xfrm>
        </p:spPr>
        <p:txBody>
          <a:bodyPr anchor="t"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2" y="3239929"/>
            <a:ext cx="10449613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918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574988"/>
            <a:ext cx="27944386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2874937"/>
            <a:ext cx="27944386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10009781"/>
            <a:ext cx="728984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47DAF-4160-44C1-BECD-7F841F4D7F8D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10009781"/>
            <a:ext cx="1093476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10009781"/>
            <a:ext cx="728984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8E829-9FEF-4DE3-9C00-385E78BE3A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293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439997" rtl="0" eaLnBrk="1" latinLnBrk="1" hangingPunct="1">
        <a:lnSpc>
          <a:spcPct val="90000"/>
        </a:lnSpc>
        <a:spcBef>
          <a:spcPct val="0"/>
        </a:spcBef>
        <a:buNone/>
        <a:defRPr sz="69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9999" indent="-359999" algn="l" defTabSz="1439997" rtl="0" eaLnBrk="1" latinLnBrk="1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4409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indent="-359999" algn="l" defTabSz="1439997" rtl="0" eaLnBrk="1" latinLnBrk="1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799996" indent="-359999" algn="l" defTabSz="1439997" rtl="0" eaLnBrk="1" latinLnBrk="1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3pPr>
      <a:lvl4pPr marL="2519995" indent="-359999" algn="l" defTabSz="1439997" rtl="0" eaLnBrk="1" latinLnBrk="1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3239994" indent="-359999" algn="l" defTabSz="1439997" rtl="0" eaLnBrk="1" latinLnBrk="1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959992" indent="-359999" algn="l" defTabSz="1439997" rtl="0" eaLnBrk="1" latinLnBrk="1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1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1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1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39997" rtl="0" eaLnBrk="1" latinLnBrk="1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1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1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1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1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1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1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1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1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>
            <a:extLst>
              <a:ext uri="{FF2B5EF4-FFF2-40B4-BE49-F238E27FC236}">
                <a16:creationId xmlns:a16="http://schemas.microsoft.com/office/drawing/2014/main" id="{1A64849A-3AD0-1D42-AE39-FD039D8E7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6231" y="3241283"/>
            <a:ext cx="22441894" cy="4317195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711960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DBCBAE-C028-107F-F904-E40102C30D96}"/>
              </a:ext>
            </a:extLst>
          </p:cNvPr>
          <p:cNvSpPr/>
          <p:nvPr/>
        </p:nvSpPr>
        <p:spPr>
          <a:xfrm>
            <a:off x="676656" y="1391635"/>
            <a:ext cx="16560000" cy="828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30A8B9-416C-6319-3462-37492EA48940}"/>
              </a:ext>
            </a:extLst>
          </p:cNvPr>
          <p:cNvSpPr txBox="1"/>
          <p:nvPr/>
        </p:nvSpPr>
        <p:spPr>
          <a:xfrm>
            <a:off x="676656" y="585216"/>
            <a:ext cx="6181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강의 리스트 불러오기</a:t>
            </a:r>
            <a:r>
              <a:rPr lang="en-US" altLang="ko-KR" dirty="0"/>
              <a:t>, </a:t>
            </a:r>
            <a:r>
              <a:rPr lang="ko-KR" altLang="en-US" dirty="0"/>
              <a:t>강의 선택</a:t>
            </a:r>
            <a:r>
              <a:rPr lang="en-US" altLang="ko-KR" dirty="0"/>
              <a:t>/</a:t>
            </a:r>
            <a:r>
              <a:rPr lang="ko-KR" altLang="en-US" dirty="0"/>
              <a:t>취소하기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1C6AB3E-E300-ED9F-8C14-B90098931C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156" t="17937" r="5676" b="17503"/>
          <a:stretch/>
        </p:blipFill>
        <p:spPr>
          <a:xfrm>
            <a:off x="3338296" y="1865935"/>
            <a:ext cx="11236720" cy="7560000"/>
          </a:xfrm>
          <a:prstGeom prst="rect">
            <a:avLst/>
          </a:prstGeom>
        </p:spPr>
      </p:pic>
      <p:pic>
        <p:nvPicPr>
          <p:cNvPr id="85" name="그림 84">
            <a:extLst>
              <a:ext uri="{FF2B5EF4-FFF2-40B4-BE49-F238E27FC236}">
                <a16:creationId xmlns:a16="http://schemas.microsoft.com/office/drawing/2014/main" id="{EEBACBD4-3873-FEAB-796F-BB856C1E6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0885" y="4892336"/>
            <a:ext cx="3764721" cy="4464000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2801B5FD-5C30-CC8C-FB51-522CFBE9FC29}"/>
              </a:ext>
            </a:extLst>
          </p:cNvPr>
          <p:cNvSpPr/>
          <p:nvPr/>
        </p:nvSpPr>
        <p:spPr>
          <a:xfrm>
            <a:off x="3366871" y="4248149"/>
            <a:ext cx="446797" cy="33425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42492050-D898-1B72-7407-C4CF05274028}"/>
              </a:ext>
            </a:extLst>
          </p:cNvPr>
          <p:cNvCxnSpPr>
            <a:cxnSpLocks/>
            <a:stCxn id="9" idx="2"/>
            <a:endCxn id="39" idx="0"/>
          </p:cNvCxnSpPr>
          <p:nvPr/>
        </p:nvCxnSpPr>
        <p:spPr>
          <a:xfrm rot="10800000" flipV="1">
            <a:off x="2962451" y="4415276"/>
            <a:ext cx="404420" cy="45762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A177021-1AC4-A777-79AE-62ED1B0A1D7E}"/>
              </a:ext>
            </a:extLst>
          </p:cNvPr>
          <p:cNvSpPr/>
          <p:nvPr/>
        </p:nvSpPr>
        <p:spPr>
          <a:xfrm>
            <a:off x="7584659" y="1609725"/>
            <a:ext cx="2467884" cy="4484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강의 리스트 불러오기</a:t>
            </a: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57E66E42-8F47-56B7-67B4-BEEAA93E8C97}"/>
              </a:ext>
            </a:extLst>
          </p:cNvPr>
          <p:cNvCxnSpPr>
            <a:cxnSpLocks/>
            <a:stCxn id="23" idx="0"/>
            <a:endCxn id="13" idx="1"/>
          </p:cNvCxnSpPr>
          <p:nvPr/>
        </p:nvCxnSpPr>
        <p:spPr>
          <a:xfrm rot="5400000" flipH="1" flipV="1">
            <a:off x="7084317" y="1792264"/>
            <a:ext cx="458669" cy="542016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09B62EF0-BACC-0611-6456-EDF16662A720}"/>
              </a:ext>
            </a:extLst>
          </p:cNvPr>
          <p:cNvSpPr/>
          <p:nvPr/>
        </p:nvSpPr>
        <p:spPr>
          <a:xfrm>
            <a:off x="3489818" y="2292606"/>
            <a:ext cx="7105650" cy="744677"/>
          </a:xfrm>
          <a:prstGeom prst="roundRect">
            <a:avLst>
              <a:gd name="adj" fmla="val 809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216812B-E999-D048-999F-93D43A3E02D3}"/>
              </a:ext>
            </a:extLst>
          </p:cNvPr>
          <p:cNvSpPr/>
          <p:nvPr/>
        </p:nvSpPr>
        <p:spPr>
          <a:xfrm>
            <a:off x="2035034" y="4872904"/>
            <a:ext cx="1854833" cy="4484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더블 클릭 </a:t>
            </a:r>
            <a:r>
              <a:rPr lang="en-US" altLang="ko-KR" b="1" dirty="0"/>
              <a:t>(</a:t>
            </a:r>
            <a:r>
              <a:rPr lang="ko-KR" altLang="en-US" b="1" dirty="0"/>
              <a:t>선택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54563DB-04F8-CB97-FFF7-5E980D5C364F}"/>
              </a:ext>
            </a:extLst>
          </p:cNvPr>
          <p:cNvSpPr/>
          <p:nvPr/>
        </p:nvSpPr>
        <p:spPr>
          <a:xfrm>
            <a:off x="5474417" y="4872903"/>
            <a:ext cx="4877709" cy="4484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강의 번호</a:t>
            </a:r>
            <a:r>
              <a:rPr lang="en-US" altLang="ko-KR" b="1" dirty="0"/>
              <a:t>(</a:t>
            </a:r>
            <a:r>
              <a:rPr lang="en-US" altLang="ko-KR" b="1" dirty="0" err="1"/>
              <a:t>idx</a:t>
            </a:r>
            <a:r>
              <a:rPr lang="en-US" altLang="ko-KR" b="1" dirty="0"/>
              <a:t>)</a:t>
            </a:r>
            <a:r>
              <a:rPr lang="ko-KR" altLang="en-US" b="1" dirty="0"/>
              <a:t> 입력 후 </a:t>
            </a:r>
            <a:r>
              <a:rPr lang="en-US" altLang="ko-KR" b="1" dirty="0"/>
              <a:t>‘Enter’ </a:t>
            </a:r>
            <a:r>
              <a:rPr lang="ko-KR" altLang="en-US" b="1" dirty="0"/>
              <a:t>또는 </a:t>
            </a:r>
            <a:r>
              <a:rPr lang="en-US" altLang="ko-KR" b="1" dirty="0"/>
              <a:t>‘</a:t>
            </a:r>
            <a:r>
              <a:rPr lang="ko-KR" altLang="en-US" b="1" dirty="0"/>
              <a:t>추가 버튼</a:t>
            </a:r>
            <a:r>
              <a:rPr lang="en-US" altLang="ko-KR" b="1" dirty="0"/>
              <a:t>’</a:t>
            </a:r>
            <a:endParaRPr lang="ko-KR" altLang="en-US" b="1" dirty="0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3F1BDCBC-5FCC-BB1E-A799-98EFED63DFE6}"/>
              </a:ext>
            </a:extLst>
          </p:cNvPr>
          <p:cNvSpPr/>
          <p:nvPr/>
        </p:nvSpPr>
        <p:spPr>
          <a:xfrm>
            <a:off x="7741841" y="3190187"/>
            <a:ext cx="2996502" cy="302341"/>
          </a:xfrm>
          <a:prstGeom prst="roundRect">
            <a:avLst>
              <a:gd name="adj" fmla="val 809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9E1C5EF5-8485-ED6F-40DF-7A2D19F98332}"/>
              </a:ext>
            </a:extLst>
          </p:cNvPr>
          <p:cNvCxnSpPr>
            <a:cxnSpLocks/>
            <a:stCxn id="50" idx="3"/>
            <a:endCxn id="49" idx="3"/>
          </p:cNvCxnSpPr>
          <p:nvPr/>
        </p:nvCxnSpPr>
        <p:spPr>
          <a:xfrm flipH="1">
            <a:off x="10352126" y="3341358"/>
            <a:ext cx="386217" cy="1755757"/>
          </a:xfrm>
          <a:prstGeom prst="bentConnector3">
            <a:avLst>
              <a:gd name="adj1" fmla="val -8138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타원 73">
            <a:extLst>
              <a:ext uri="{FF2B5EF4-FFF2-40B4-BE49-F238E27FC236}">
                <a16:creationId xmlns:a16="http://schemas.microsoft.com/office/drawing/2014/main" id="{447DBC24-C75E-A238-1738-53C51DE2FADF}"/>
              </a:ext>
            </a:extLst>
          </p:cNvPr>
          <p:cNvSpPr/>
          <p:nvPr/>
        </p:nvSpPr>
        <p:spPr>
          <a:xfrm>
            <a:off x="10759995" y="6191757"/>
            <a:ext cx="446797" cy="33425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91A91BEA-595F-CC80-6A83-7621C8BE0894}"/>
              </a:ext>
            </a:extLst>
          </p:cNvPr>
          <p:cNvCxnSpPr>
            <a:cxnSpLocks/>
            <a:stCxn id="74" idx="2"/>
            <a:endCxn id="76" idx="0"/>
          </p:cNvCxnSpPr>
          <p:nvPr/>
        </p:nvCxnSpPr>
        <p:spPr>
          <a:xfrm rot="10800000" flipV="1">
            <a:off x="9184431" y="6358883"/>
            <a:ext cx="1575564" cy="43521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246202F-1EFF-FAE9-BAF6-7557AE615108}"/>
              </a:ext>
            </a:extLst>
          </p:cNvPr>
          <p:cNvSpPr/>
          <p:nvPr/>
        </p:nvSpPr>
        <p:spPr>
          <a:xfrm>
            <a:off x="8016735" y="6794099"/>
            <a:ext cx="2335391" cy="4484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더블 클릭 </a:t>
            </a:r>
            <a:r>
              <a:rPr lang="en-US" altLang="ko-KR" b="1" dirty="0"/>
              <a:t>(</a:t>
            </a:r>
            <a:r>
              <a:rPr lang="ko-KR" altLang="en-US" b="1" dirty="0"/>
              <a:t>선택 취소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23691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DBCBAE-C028-107F-F904-E40102C30D96}"/>
              </a:ext>
            </a:extLst>
          </p:cNvPr>
          <p:cNvSpPr/>
          <p:nvPr/>
        </p:nvSpPr>
        <p:spPr>
          <a:xfrm>
            <a:off x="676656" y="1259881"/>
            <a:ext cx="16560000" cy="828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30A8B9-416C-6319-3462-37492EA48940}"/>
              </a:ext>
            </a:extLst>
          </p:cNvPr>
          <p:cNvSpPr txBox="1"/>
          <p:nvPr/>
        </p:nvSpPr>
        <p:spPr>
          <a:xfrm>
            <a:off x="676656" y="585216"/>
            <a:ext cx="6181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목표 학점 설정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1D493E1-719B-198D-D512-A199C0DB4A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249" t="18012" r="5651" b="37226"/>
          <a:stretch/>
        </p:blipFill>
        <p:spPr>
          <a:xfrm>
            <a:off x="2837960" y="2417589"/>
            <a:ext cx="5222102" cy="6480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3D2BA71-B868-847F-D24D-BCF3F9E627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238" t="17874" r="5699" b="37087"/>
          <a:stretch/>
        </p:blipFill>
        <p:spPr>
          <a:xfrm>
            <a:off x="9671216" y="2417589"/>
            <a:ext cx="5177231" cy="6480000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8F07BD6A-77EE-E652-A799-503220385842}"/>
              </a:ext>
            </a:extLst>
          </p:cNvPr>
          <p:cNvSpPr/>
          <p:nvPr/>
        </p:nvSpPr>
        <p:spPr>
          <a:xfrm>
            <a:off x="6886660" y="3399947"/>
            <a:ext cx="946230" cy="33425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3656B40-43AC-495E-1683-422537A0F438}"/>
              </a:ext>
            </a:extLst>
          </p:cNvPr>
          <p:cNvSpPr/>
          <p:nvPr/>
        </p:nvSpPr>
        <p:spPr>
          <a:xfrm>
            <a:off x="11092135" y="1836621"/>
            <a:ext cx="2335391" cy="4484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범위 학점 설정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63C8C8B-77DE-9454-26E4-0F16D967629E}"/>
              </a:ext>
            </a:extLst>
          </p:cNvPr>
          <p:cNvSpPr/>
          <p:nvPr/>
        </p:nvSpPr>
        <p:spPr>
          <a:xfrm>
            <a:off x="13732754" y="3418996"/>
            <a:ext cx="946230" cy="33425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218515A-D2C6-D207-0107-CC8E7A72B83E}"/>
              </a:ext>
            </a:extLst>
          </p:cNvPr>
          <p:cNvSpPr/>
          <p:nvPr/>
        </p:nvSpPr>
        <p:spPr>
          <a:xfrm>
            <a:off x="4281315" y="1836620"/>
            <a:ext cx="2335391" cy="4484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단일 학점 설정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D69758B5-E03C-A12E-82BC-EF7800DDBD1D}"/>
              </a:ext>
            </a:extLst>
          </p:cNvPr>
          <p:cNvCxnSpPr>
            <a:cxnSpLocks/>
            <a:stCxn id="16" idx="6"/>
            <a:endCxn id="26" idx="3"/>
          </p:cNvCxnSpPr>
          <p:nvPr/>
        </p:nvCxnSpPr>
        <p:spPr>
          <a:xfrm flipH="1" flipV="1">
            <a:off x="6616706" y="2060832"/>
            <a:ext cx="1216184" cy="1506242"/>
          </a:xfrm>
          <a:prstGeom prst="bentConnector3">
            <a:avLst>
              <a:gd name="adj1" fmla="val -5325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E0EA7C76-098F-A909-F65D-000069B4B12E}"/>
              </a:ext>
            </a:extLst>
          </p:cNvPr>
          <p:cNvCxnSpPr>
            <a:cxnSpLocks/>
            <a:stCxn id="25" idx="6"/>
            <a:endCxn id="18" idx="3"/>
          </p:cNvCxnSpPr>
          <p:nvPr/>
        </p:nvCxnSpPr>
        <p:spPr>
          <a:xfrm flipH="1" flipV="1">
            <a:off x="13427526" y="2060833"/>
            <a:ext cx="1251458" cy="1525290"/>
          </a:xfrm>
          <a:prstGeom prst="bentConnector3">
            <a:avLst>
              <a:gd name="adj1" fmla="val -4795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510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DBCBAE-C028-107F-F904-E40102C30D96}"/>
              </a:ext>
            </a:extLst>
          </p:cNvPr>
          <p:cNvSpPr/>
          <p:nvPr/>
        </p:nvSpPr>
        <p:spPr>
          <a:xfrm>
            <a:off x="2149691" y="1429706"/>
            <a:ext cx="16560000" cy="828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30A8B9-416C-6319-3462-37492EA48940}"/>
              </a:ext>
            </a:extLst>
          </p:cNvPr>
          <p:cNvSpPr txBox="1"/>
          <p:nvPr/>
        </p:nvSpPr>
        <p:spPr>
          <a:xfrm>
            <a:off x="676656" y="585216"/>
            <a:ext cx="6181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공강 추가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27292D3-9195-57B2-D19F-FC986B5E2B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250" t="17727" r="5134" b="32680"/>
          <a:stretch/>
        </p:blipFill>
        <p:spPr>
          <a:xfrm>
            <a:off x="7721492" y="1969706"/>
            <a:ext cx="5416397" cy="7200000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9C7683D5-EDF8-D3EE-45F5-66CFC7C32B03}"/>
              </a:ext>
            </a:extLst>
          </p:cNvPr>
          <p:cNvSpPr/>
          <p:nvPr/>
        </p:nvSpPr>
        <p:spPr>
          <a:xfrm>
            <a:off x="8389541" y="3361637"/>
            <a:ext cx="4402534" cy="302341"/>
          </a:xfrm>
          <a:prstGeom prst="roundRect">
            <a:avLst>
              <a:gd name="adj" fmla="val 809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BEEEFE2-3055-3108-4A74-1AE56B6BEB75}"/>
              </a:ext>
            </a:extLst>
          </p:cNvPr>
          <p:cNvSpPr/>
          <p:nvPr/>
        </p:nvSpPr>
        <p:spPr>
          <a:xfrm>
            <a:off x="3927584" y="2503371"/>
            <a:ext cx="2016016" cy="4484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공강 시간 지정</a:t>
            </a:r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62D1BFE6-58A4-6D97-0B6F-C47CC17AB73A}"/>
              </a:ext>
            </a:extLst>
          </p:cNvPr>
          <p:cNvCxnSpPr>
            <a:cxnSpLocks/>
            <a:endCxn id="15" idx="2"/>
          </p:cNvCxnSpPr>
          <p:nvPr/>
        </p:nvCxnSpPr>
        <p:spPr>
          <a:xfrm rot="10800000">
            <a:off x="4935593" y="2951794"/>
            <a:ext cx="3453949" cy="92887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535CF18-74BB-D726-E1FE-E59934BC5754}"/>
              </a:ext>
            </a:extLst>
          </p:cNvPr>
          <p:cNvSpPr/>
          <p:nvPr/>
        </p:nvSpPr>
        <p:spPr>
          <a:xfrm>
            <a:off x="14915781" y="4751271"/>
            <a:ext cx="2016000" cy="4484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공강 요일 지정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734E9B27-E15B-17A4-8A6B-7F99B75C0422}"/>
              </a:ext>
            </a:extLst>
          </p:cNvPr>
          <p:cNvSpPr/>
          <p:nvPr/>
        </p:nvSpPr>
        <p:spPr>
          <a:xfrm>
            <a:off x="8389541" y="3729502"/>
            <a:ext cx="4402534" cy="302341"/>
          </a:xfrm>
          <a:prstGeom prst="roundRect">
            <a:avLst>
              <a:gd name="adj" fmla="val 809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1C9ED337-884F-192D-3CA7-9B12E8AFEAE4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12792075" y="3512807"/>
            <a:ext cx="3131706" cy="12384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1985FCA2-7A53-9A43-4E97-24BC2D741D1B}"/>
              </a:ext>
            </a:extLst>
          </p:cNvPr>
          <p:cNvSpPr/>
          <p:nvPr/>
        </p:nvSpPr>
        <p:spPr>
          <a:xfrm>
            <a:off x="8226345" y="4287704"/>
            <a:ext cx="446797" cy="33425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C1F098D9-E01F-A643-00AA-DCB6AB05E8CB}"/>
              </a:ext>
            </a:extLst>
          </p:cNvPr>
          <p:cNvCxnSpPr>
            <a:cxnSpLocks/>
            <a:stCxn id="40" idx="2"/>
            <a:endCxn id="42" idx="0"/>
          </p:cNvCxnSpPr>
          <p:nvPr/>
        </p:nvCxnSpPr>
        <p:spPr>
          <a:xfrm rot="10800000" flipV="1">
            <a:off x="4935025" y="4454830"/>
            <a:ext cx="3291321" cy="720009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54E8B81-47A4-DE79-78EA-FF45CCD80B53}"/>
              </a:ext>
            </a:extLst>
          </p:cNvPr>
          <p:cNvSpPr/>
          <p:nvPr/>
        </p:nvSpPr>
        <p:spPr>
          <a:xfrm>
            <a:off x="3767328" y="5174840"/>
            <a:ext cx="2335391" cy="4484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더블 클릭 </a:t>
            </a:r>
            <a:r>
              <a:rPr lang="en-US" altLang="ko-KR" b="1" dirty="0"/>
              <a:t>(</a:t>
            </a:r>
            <a:r>
              <a:rPr lang="ko-KR" altLang="en-US" b="1" dirty="0"/>
              <a:t>공강 취소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846177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DBCBAE-C028-107F-F904-E40102C30D96}"/>
              </a:ext>
            </a:extLst>
          </p:cNvPr>
          <p:cNvSpPr/>
          <p:nvPr/>
        </p:nvSpPr>
        <p:spPr>
          <a:xfrm>
            <a:off x="2149691" y="1429706"/>
            <a:ext cx="16560000" cy="828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30A8B9-416C-6319-3462-37492EA48940}"/>
              </a:ext>
            </a:extLst>
          </p:cNvPr>
          <p:cNvSpPr txBox="1"/>
          <p:nvPr/>
        </p:nvSpPr>
        <p:spPr>
          <a:xfrm>
            <a:off x="676656" y="585216"/>
            <a:ext cx="6181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강의 선호도 설정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6A97FB0-D49C-1F62-AB0A-342203071760}"/>
              </a:ext>
            </a:extLst>
          </p:cNvPr>
          <p:cNvSpPr/>
          <p:nvPr/>
        </p:nvSpPr>
        <p:spPr>
          <a:xfrm>
            <a:off x="10950510" y="3320675"/>
            <a:ext cx="7280339" cy="50273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2000" b="1" dirty="0"/>
              <a:t>1)  </a:t>
            </a:r>
            <a:r>
              <a:rPr lang="ko-KR" altLang="en-US" sz="2000" b="1" dirty="0"/>
              <a:t>선호도가 필수인 강의는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반드시 시간표에 포함되어야 함</a:t>
            </a:r>
            <a:endParaRPr lang="en-US" altLang="ko-KR" sz="2000" b="1" dirty="0"/>
          </a:p>
          <a:p>
            <a:r>
              <a:rPr lang="en-US" altLang="ko-KR" sz="100" b="1" dirty="0">
                <a:latin typeface="+mn-ea"/>
              </a:rPr>
              <a:t>   </a:t>
            </a:r>
          </a:p>
          <a:p>
            <a:r>
              <a:rPr lang="en-US" altLang="ko-KR" sz="2000" b="1" dirty="0">
                <a:latin typeface="+mn-ea"/>
              </a:rPr>
              <a:t>    </a:t>
            </a:r>
            <a:r>
              <a:rPr lang="en-US" altLang="ko-KR" sz="1600" b="1" dirty="0">
                <a:solidFill>
                  <a:schemeClr val="tx1"/>
                </a:solidFill>
                <a:latin typeface="+mn-ea"/>
              </a:rPr>
              <a:t>- </a:t>
            </a:r>
            <a:r>
              <a:rPr lang="ko-KR" altLang="en-US" sz="1600" b="1" dirty="0">
                <a:solidFill>
                  <a:srgbClr val="FF0000"/>
                </a:solidFill>
                <a:latin typeface="+mn-ea"/>
              </a:rPr>
              <a:t>단</a:t>
            </a:r>
            <a:r>
              <a:rPr lang="en-US" altLang="ko-KR" sz="1600" b="1" dirty="0">
                <a:solidFill>
                  <a:srgbClr val="FF0000"/>
                </a:solidFill>
                <a:latin typeface="+mn-ea"/>
              </a:rPr>
              <a:t>, </a:t>
            </a:r>
            <a:r>
              <a:rPr lang="ko-KR" altLang="en-US" sz="1600" b="1" dirty="0">
                <a:solidFill>
                  <a:srgbClr val="FF0000"/>
                </a:solidFill>
                <a:latin typeface="+mn-ea"/>
              </a:rPr>
              <a:t>동일 교과목 여러 개가 필수로 선택된 경우</a:t>
            </a:r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에는 </a:t>
            </a:r>
            <a:endParaRPr lang="en-US" altLang="ko-KR" sz="1600" b="1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600" b="1" dirty="0">
                <a:solidFill>
                  <a:srgbClr val="FF0000"/>
                </a:solidFill>
                <a:latin typeface="+mn-ea"/>
              </a:rPr>
              <a:t>       </a:t>
            </a:r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선택된 동일 교과목 중 한 개를 포함하는 시간표가 생성됩니다</a:t>
            </a:r>
            <a:endParaRPr lang="en-US" altLang="ko-KR" sz="1600" b="1" dirty="0">
              <a:solidFill>
                <a:schemeClr val="tx1"/>
              </a:solidFill>
              <a:latin typeface="+mn-ea"/>
            </a:endParaRPr>
          </a:p>
          <a:p>
            <a:endParaRPr lang="en-US" altLang="ko-KR" sz="1600" b="1" dirty="0">
              <a:solidFill>
                <a:srgbClr val="FF0000"/>
              </a:solidFill>
              <a:latin typeface="+mn-ea"/>
            </a:endParaRPr>
          </a:p>
          <a:p>
            <a:r>
              <a:rPr lang="en-US" altLang="ko-KR" sz="1600" b="1" dirty="0">
                <a:solidFill>
                  <a:srgbClr val="FF0000"/>
                </a:solidFill>
                <a:latin typeface="+mn-ea"/>
              </a:rPr>
              <a:t>       </a:t>
            </a:r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활용법</a:t>
            </a:r>
            <a:r>
              <a:rPr lang="en-US" altLang="ko-KR" sz="1600" b="1" dirty="0">
                <a:solidFill>
                  <a:schemeClr val="tx1"/>
                </a:solidFill>
                <a:latin typeface="+mn-ea"/>
              </a:rPr>
              <a:t>) </a:t>
            </a:r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어떤 분반이든 상관없이 </a:t>
            </a:r>
            <a:r>
              <a:rPr lang="en-US" altLang="ko-KR" sz="1600" b="1" dirty="0">
                <a:solidFill>
                  <a:schemeClr val="tx1"/>
                </a:solidFill>
                <a:latin typeface="+mn-ea"/>
              </a:rPr>
              <a:t>‘</a:t>
            </a:r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시소프</a:t>
            </a:r>
            <a:r>
              <a:rPr lang="en-US" altLang="ko-KR" sz="1600" b="1" dirty="0">
                <a:solidFill>
                  <a:schemeClr val="tx1"/>
                </a:solidFill>
                <a:latin typeface="+mn-ea"/>
              </a:rPr>
              <a:t>’</a:t>
            </a:r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를 꼭 듣고 싶다면</a:t>
            </a:r>
            <a:r>
              <a:rPr lang="en-US" altLang="ko-KR" sz="1600" b="1" dirty="0">
                <a:solidFill>
                  <a:schemeClr val="tx1"/>
                </a:solidFill>
                <a:latin typeface="+mn-ea"/>
              </a:rPr>
              <a:t>?</a:t>
            </a:r>
          </a:p>
          <a:p>
            <a:endParaRPr lang="en-US" altLang="ko-KR" sz="500" b="1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600" b="1" dirty="0">
                <a:solidFill>
                  <a:schemeClr val="tx1"/>
                </a:solidFill>
                <a:latin typeface="+mn-ea"/>
              </a:rPr>
              <a:t>                 -&gt; </a:t>
            </a:r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시소프</a:t>
            </a:r>
            <a:r>
              <a:rPr lang="en-US" altLang="ko-KR" sz="1600" b="1" dirty="0">
                <a:solidFill>
                  <a:schemeClr val="tx1"/>
                </a:solidFill>
                <a:latin typeface="+mn-ea"/>
              </a:rPr>
              <a:t>01, </a:t>
            </a:r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시소프</a:t>
            </a:r>
            <a:r>
              <a:rPr lang="en-US" altLang="ko-KR" sz="1600" b="1" dirty="0">
                <a:solidFill>
                  <a:schemeClr val="tx1"/>
                </a:solidFill>
                <a:latin typeface="+mn-ea"/>
              </a:rPr>
              <a:t>02, </a:t>
            </a:r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시소프</a:t>
            </a:r>
            <a:r>
              <a:rPr lang="en-US" altLang="ko-KR" sz="1600" b="1" dirty="0">
                <a:solidFill>
                  <a:schemeClr val="tx1"/>
                </a:solidFill>
                <a:latin typeface="+mn-ea"/>
              </a:rPr>
              <a:t>03</a:t>
            </a:r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을 모두 필수로 지정하면</a:t>
            </a:r>
            <a:endParaRPr lang="en-US" altLang="ko-KR" sz="1600" b="1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600" b="1" dirty="0">
                <a:solidFill>
                  <a:schemeClr val="tx1"/>
                </a:solidFill>
                <a:latin typeface="+mn-ea"/>
              </a:rPr>
              <a:t>                     </a:t>
            </a:r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셋 중에 하나가 포함된 시간표가 생성된다</a:t>
            </a:r>
            <a:endParaRPr lang="en-US" altLang="ko-KR" sz="2000" b="1" dirty="0"/>
          </a:p>
          <a:p>
            <a:endParaRPr lang="en-US" altLang="ko-KR" sz="2000" b="1" dirty="0"/>
          </a:p>
          <a:p>
            <a:r>
              <a:rPr lang="en-US" altLang="ko-KR" sz="2000" b="1" dirty="0"/>
              <a:t>2)  </a:t>
            </a:r>
            <a:r>
              <a:rPr lang="ko-KR" altLang="en-US" sz="2000" b="1" dirty="0"/>
              <a:t>선호도가 낮은 강의가 적을 수록 우선순위가 높다</a:t>
            </a:r>
            <a:endParaRPr lang="en-US" altLang="ko-KR" sz="2000" b="1" dirty="0"/>
          </a:p>
          <a:p>
            <a:pPr marL="342900" indent="-342900">
              <a:buAutoNum type="arabicParenR"/>
            </a:pPr>
            <a:endParaRPr lang="en-US" altLang="ko-KR" sz="2000" b="1" dirty="0"/>
          </a:p>
          <a:p>
            <a:endParaRPr lang="en-US" altLang="ko-KR" sz="2000" b="1" dirty="0"/>
          </a:p>
          <a:p>
            <a:endParaRPr lang="en-US" altLang="ko-KR" sz="2000" b="1" dirty="0"/>
          </a:p>
          <a:p>
            <a:endParaRPr lang="en-US" altLang="ko-KR" sz="2000" b="1" dirty="0"/>
          </a:p>
          <a:p>
            <a:endParaRPr lang="en-US" altLang="ko-KR" sz="2000" b="1" dirty="0"/>
          </a:p>
          <a:p>
            <a:endParaRPr lang="en-US" altLang="ko-KR" sz="2000" b="1" dirty="0"/>
          </a:p>
          <a:p>
            <a:endParaRPr lang="en-US" altLang="ko-KR" sz="2000" b="1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C1F1D6D-0C47-E657-A44A-8A28E7428A41}"/>
              </a:ext>
            </a:extLst>
          </p:cNvPr>
          <p:cNvSpPr/>
          <p:nvPr/>
        </p:nvSpPr>
        <p:spPr>
          <a:xfrm>
            <a:off x="10950510" y="2572738"/>
            <a:ext cx="7280339" cy="7473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선호도 적용 방식</a:t>
            </a:r>
            <a:endParaRPr lang="en-US" altLang="ko-KR" sz="2000" b="1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4A5CCD5-3C6D-D578-EFC7-5211511F4ECF}"/>
              </a:ext>
            </a:extLst>
          </p:cNvPr>
          <p:cNvSpPr/>
          <p:nvPr/>
        </p:nvSpPr>
        <p:spPr>
          <a:xfrm>
            <a:off x="11843412" y="6222791"/>
            <a:ext cx="2271600" cy="1767342"/>
          </a:xfrm>
          <a:prstGeom prst="roundRect">
            <a:avLst>
              <a:gd name="adj" fmla="val 5146"/>
            </a:avLst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altLang="ko-KR" b="1" dirty="0"/>
              <a:t>Lank 1(*****) – 2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2(****) – 3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3(***) – 1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4(**) – 0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5(*) – 0</a:t>
            </a:r>
            <a:r>
              <a:rPr lang="ko-KR" altLang="en-US" b="1" dirty="0"/>
              <a:t>개</a:t>
            </a:r>
            <a:endParaRPr lang="en-US" altLang="ko-KR" b="1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183249A-9214-B997-235A-05559DF3EB5A}"/>
              </a:ext>
            </a:extLst>
          </p:cNvPr>
          <p:cNvSpPr/>
          <p:nvPr/>
        </p:nvSpPr>
        <p:spPr>
          <a:xfrm>
            <a:off x="15092074" y="6222791"/>
            <a:ext cx="2272290" cy="1767342"/>
          </a:xfrm>
          <a:prstGeom prst="roundRect">
            <a:avLst>
              <a:gd name="adj" fmla="val 5146"/>
            </a:avLst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altLang="ko-KR" b="1" dirty="0"/>
              <a:t>Lank 1(*****) – 3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2(****) – 0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3(***) – 0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4(**) – 1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5(*) – 2</a:t>
            </a:r>
            <a:r>
              <a:rPr lang="ko-KR" altLang="en-US" b="1" dirty="0"/>
              <a:t>개</a:t>
            </a:r>
            <a:endParaRPr lang="en-US" altLang="ko-KR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327A499-003A-A400-F66F-66C299E3AF94}"/>
              </a:ext>
            </a:extLst>
          </p:cNvPr>
          <p:cNvSpPr txBox="1"/>
          <p:nvPr/>
        </p:nvSpPr>
        <p:spPr>
          <a:xfrm>
            <a:off x="14338772" y="6532340"/>
            <a:ext cx="4975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/>
              <a:t>&gt;</a:t>
            </a:r>
            <a:endParaRPr lang="ko-KR" altLang="en-US" sz="6000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FDB039B-C0D4-958C-5BE0-93F907DF3B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542" t="43481" r="5659" b="17569"/>
          <a:stretch/>
        </p:blipFill>
        <p:spPr>
          <a:xfrm>
            <a:off x="2596537" y="2329706"/>
            <a:ext cx="5484074" cy="6480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5234D09-C237-3B53-7FF5-FFAD6CA76936}"/>
              </a:ext>
            </a:extLst>
          </p:cNvPr>
          <p:cNvSpPr/>
          <p:nvPr/>
        </p:nvSpPr>
        <p:spPr>
          <a:xfrm>
            <a:off x="8408664" y="4623822"/>
            <a:ext cx="1753509" cy="45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선호도 선택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9857134-ED82-C14C-9676-2EC838EB59F9}"/>
              </a:ext>
            </a:extLst>
          </p:cNvPr>
          <p:cNvSpPr/>
          <p:nvPr/>
        </p:nvSpPr>
        <p:spPr>
          <a:xfrm>
            <a:off x="6858000" y="4307289"/>
            <a:ext cx="858520" cy="1083067"/>
          </a:xfrm>
          <a:prstGeom prst="roundRect">
            <a:avLst>
              <a:gd name="adj" fmla="val 809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1D3BA8D5-9AA4-15F9-0871-2059EA7CEBFA}"/>
              </a:ext>
            </a:extLst>
          </p:cNvPr>
          <p:cNvCxnSpPr>
            <a:cxnSpLocks/>
            <a:stCxn id="23" idx="3"/>
            <a:endCxn id="6" idx="1"/>
          </p:cNvCxnSpPr>
          <p:nvPr/>
        </p:nvCxnSpPr>
        <p:spPr>
          <a:xfrm flipV="1">
            <a:off x="7716520" y="4848822"/>
            <a:ext cx="692144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른쪽 중괄호 23">
            <a:extLst>
              <a:ext uri="{FF2B5EF4-FFF2-40B4-BE49-F238E27FC236}">
                <a16:creationId xmlns:a16="http://schemas.microsoft.com/office/drawing/2014/main" id="{DC352C5F-1D9E-BAD6-356D-0A42A2D2BAE1}"/>
              </a:ext>
            </a:extLst>
          </p:cNvPr>
          <p:cNvSpPr/>
          <p:nvPr/>
        </p:nvSpPr>
        <p:spPr>
          <a:xfrm>
            <a:off x="7791719" y="2762422"/>
            <a:ext cx="520700" cy="971378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DFF4DA1-0504-B0DF-5DEB-F7FD0D6B8C3F}"/>
              </a:ext>
            </a:extLst>
          </p:cNvPr>
          <p:cNvSpPr/>
          <p:nvPr/>
        </p:nvSpPr>
        <p:spPr>
          <a:xfrm>
            <a:off x="8408664" y="2798111"/>
            <a:ext cx="1991094" cy="90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필수 강의는 색상으로 강조됨 </a:t>
            </a:r>
          </a:p>
        </p:txBody>
      </p:sp>
    </p:spTree>
    <p:extLst>
      <p:ext uri="{BB962C8B-B14F-4D97-AF65-F5344CB8AC3E}">
        <p14:creationId xmlns:p14="http://schemas.microsoft.com/office/powerpoint/2010/main" val="708360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>
            <a:extLst>
              <a:ext uri="{FF2B5EF4-FFF2-40B4-BE49-F238E27FC236}">
                <a16:creationId xmlns:a16="http://schemas.microsoft.com/office/drawing/2014/main" id="{DE618AD6-81D2-7D4E-D2F3-DC2B5C6518B7}"/>
              </a:ext>
            </a:extLst>
          </p:cNvPr>
          <p:cNvSpPr/>
          <p:nvPr/>
        </p:nvSpPr>
        <p:spPr>
          <a:xfrm>
            <a:off x="16428876" y="3944355"/>
            <a:ext cx="716784" cy="7895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F6A6DB2-86EF-3207-F39D-4CB9FF076557}"/>
              </a:ext>
            </a:extLst>
          </p:cNvPr>
          <p:cNvSpPr/>
          <p:nvPr/>
        </p:nvSpPr>
        <p:spPr>
          <a:xfrm>
            <a:off x="4053782" y="7496895"/>
            <a:ext cx="1753509" cy="28761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DBCBAE-C028-107F-F904-E40102C30D96}"/>
              </a:ext>
            </a:extLst>
          </p:cNvPr>
          <p:cNvSpPr/>
          <p:nvPr/>
        </p:nvSpPr>
        <p:spPr>
          <a:xfrm>
            <a:off x="2734319" y="1441672"/>
            <a:ext cx="18000000" cy="828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7E2E4B3-AE78-5C95-0E90-E6B27047BB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32" t="27363" r="27512" b="19423"/>
          <a:stretch/>
        </p:blipFill>
        <p:spPr>
          <a:xfrm>
            <a:off x="3038475" y="2519881"/>
            <a:ext cx="6711714" cy="576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30A8B9-416C-6319-3462-37492EA48940}"/>
              </a:ext>
            </a:extLst>
          </p:cNvPr>
          <p:cNvSpPr txBox="1"/>
          <p:nvPr/>
        </p:nvSpPr>
        <p:spPr>
          <a:xfrm>
            <a:off x="676656" y="585216"/>
            <a:ext cx="6181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시간표 생성 및 확인</a:t>
            </a:r>
          </a:p>
        </p:txBody>
      </p:sp>
      <p:sp>
        <p:nvSpPr>
          <p:cNvPr id="27" name="오른쪽 중괄호 26">
            <a:extLst>
              <a:ext uri="{FF2B5EF4-FFF2-40B4-BE49-F238E27FC236}">
                <a16:creationId xmlns:a16="http://schemas.microsoft.com/office/drawing/2014/main" id="{FC757880-76DF-EC7A-267A-54552391D116}"/>
              </a:ext>
            </a:extLst>
          </p:cNvPr>
          <p:cNvSpPr/>
          <p:nvPr/>
        </p:nvSpPr>
        <p:spPr>
          <a:xfrm>
            <a:off x="9743623" y="3187351"/>
            <a:ext cx="355816" cy="3708749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4637CEC-615B-310B-9F96-F26E170A4A31}"/>
              </a:ext>
            </a:extLst>
          </p:cNvPr>
          <p:cNvSpPr/>
          <p:nvPr/>
        </p:nvSpPr>
        <p:spPr>
          <a:xfrm>
            <a:off x="10187892" y="4816725"/>
            <a:ext cx="1454140" cy="45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포함된 과목</a:t>
            </a: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A5F63E2F-446B-D7A9-0C0D-496DB7EE4E36}"/>
              </a:ext>
            </a:extLst>
          </p:cNvPr>
          <p:cNvCxnSpPr>
            <a:cxnSpLocks/>
            <a:stCxn id="41" idx="2"/>
            <a:endCxn id="38" idx="1"/>
          </p:cNvCxnSpPr>
          <p:nvPr/>
        </p:nvCxnSpPr>
        <p:spPr>
          <a:xfrm rot="16200000" flipH="1">
            <a:off x="7123992" y="5591056"/>
            <a:ext cx="870444" cy="525735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01B56D2-6E4A-2219-5A0A-AD0576E9E260}"/>
              </a:ext>
            </a:extLst>
          </p:cNvPr>
          <p:cNvSpPr/>
          <p:nvPr/>
        </p:nvSpPr>
        <p:spPr>
          <a:xfrm>
            <a:off x="10187892" y="8429956"/>
            <a:ext cx="1454400" cy="45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시간표 보기</a:t>
            </a:r>
          </a:p>
        </p:txBody>
      </p:sp>
      <p:sp>
        <p:nvSpPr>
          <p:cNvPr id="5" name="오른쪽 중괄호 4">
            <a:extLst>
              <a:ext uri="{FF2B5EF4-FFF2-40B4-BE49-F238E27FC236}">
                <a16:creationId xmlns:a16="http://schemas.microsoft.com/office/drawing/2014/main" id="{3AA5DAC2-BB8B-79AB-4D29-965E17D5EAC1}"/>
              </a:ext>
            </a:extLst>
          </p:cNvPr>
          <p:cNvSpPr/>
          <p:nvPr/>
        </p:nvSpPr>
        <p:spPr>
          <a:xfrm>
            <a:off x="9753148" y="6944857"/>
            <a:ext cx="355816" cy="532268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7CCA48C-4270-FD90-4CE8-A17347224D8D}"/>
              </a:ext>
            </a:extLst>
          </p:cNvPr>
          <p:cNvSpPr/>
          <p:nvPr/>
        </p:nvSpPr>
        <p:spPr>
          <a:xfrm>
            <a:off x="10187892" y="6985991"/>
            <a:ext cx="1454140" cy="45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선호도 분석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90F6668-C941-32F1-E3ED-A754107B29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0" t="272" r="831" b="569"/>
          <a:stretch/>
        </p:blipFill>
        <p:spPr>
          <a:xfrm>
            <a:off x="13069948" y="1971162"/>
            <a:ext cx="4371725" cy="7200000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C2EE79F5-DDC6-3783-7DA2-B9561DF1696D}"/>
              </a:ext>
            </a:extLst>
          </p:cNvPr>
          <p:cNvSpPr/>
          <p:nvPr/>
        </p:nvSpPr>
        <p:spPr>
          <a:xfrm>
            <a:off x="14399722" y="1647651"/>
            <a:ext cx="1712175" cy="45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시간표</a:t>
            </a:r>
            <a:r>
              <a:rPr lang="en-US" altLang="ko-KR" b="1" dirty="0"/>
              <a:t>2 </a:t>
            </a:r>
            <a:endParaRPr lang="ko-KR" altLang="en-US" b="1" dirty="0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4FE39062-9791-886E-1581-A2034910853B}"/>
              </a:ext>
            </a:extLst>
          </p:cNvPr>
          <p:cNvCxnSpPr>
            <a:cxnSpLocks/>
            <a:stCxn id="38" idx="3"/>
            <a:endCxn id="19" idx="1"/>
          </p:cNvCxnSpPr>
          <p:nvPr/>
        </p:nvCxnSpPr>
        <p:spPr>
          <a:xfrm flipV="1">
            <a:off x="11642292" y="5571162"/>
            <a:ext cx="1427656" cy="3083794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60C7803-7A5C-9854-5382-D5E1718A8FB5}"/>
              </a:ext>
            </a:extLst>
          </p:cNvPr>
          <p:cNvSpPr/>
          <p:nvPr/>
        </p:nvSpPr>
        <p:spPr>
          <a:xfrm>
            <a:off x="3969941" y="2873604"/>
            <a:ext cx="1883083" cy="4910906"/>
          </a:xfrm>
          <a:prstGeom prst="roundRect">
            <a:avLst>
              <a:gd name="adj" fmla="val 1520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B8CE5BAE-BEF8-5119-6E5F-B6DCF33E4D05}"/>
              </a:ext>
            </a:extLst>
          </p:cNvPr>
          <p:cNvSpPr/>
          <p:nvPr/>
        </p:nvSpPr>
        <p:spPr>
          <a:xfrm>
            <a:off x="3966982" y="7546646"/>
            <a:ext cx="1883083" cy="224999"/>
          </a:xfrm>
          <a:prstGeom prst="roundRect">
            <a:avLst>
              <a:gd name="adj" fmla="val 1520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8F11939-CD15-1C60-7391-E1243FD6FE5D}"/>
              </a:ext>
            </a:extLst>
          </p:cNvPr>
          <p:cNvSpPr/>
          <p:nvPr/>
        </p:nvSpPr>
        <p:spPr>
          <a:xfrm>
            <a:off x="18129089" y="3725012"/>
            <a:ext cx="1956729" cy="122825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dirty="0"/>
              <a:t>강의 블록 클릭 시</a:t>
            </a:r>
            <a:endParaRPr lang="en-US" altLang="ko-KR" sz="1600" b="1" dirty="0"/>
          </a:p>
          <a:p>
            <a:pPr algn="ctr">
              <a:lnSpc>
                <a:spcPct val="150000"/>
              </a:lnSpc>
            </a:pPr>
            <a:r>
              <a:rPr lang="ko-KR" altLang="en-US" sz="1600" b="1" dirty="0"/>
              <a:t> 강의 정보를 </a:t>
            </a:r>
            <a:endParaRPr lang="en-US" altLang="ko-KR" sz="1600" b="1" dirty="0"/>
          </a:p>
          <a:p>
            <a:pPr algn="ctr">
              <a:lnSpc>
                <a:spcPct val="150000"/>
              </a:lnSpc>
            </a:pPr>
            <a:r>
              <a:rPr lang="ko-KR" altLang="en-US" sz="1600" b="1" dirty="0"/>
              <a:t>확인할 수 있음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9C21F368-6FBA-DDEE-78A4-32599D4E3464}"/>
              </a:ext>
            </a:extLst>
          </p:cNvPr>
          <p:cNvCxnSpPr>
            <a:cxnSpLocks/>
            <a:stCxn id="46" idx="3"/>
            <a:endCxn id="39" idx="1"/>
          </p:cNvCxnSpPr>
          <p:nvPr/>
        </p:nvCxnSpPr>
        <p:spPr>
          <a:xfrm flipV="1">
            <a:off x="17145660" y="4339139"/>
            <a:ext cx="983429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그림 56">
            <a:extLst>
              <a:ext uri="{FF2B5EF4-FFF2-40B4-BE49-F238E27FC236}">
                <a16:creationId xmlns:a16="http://schemas.microsoft.com/office/drawing/2014/main" id="{00598F6F-EA3C-5E72-9202-CFBCB5BA17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695" t="43540" r="53780" b="42032"/>
          <a:stretch/>
        </p:blipFill>
        <p:spPr>
          <a:xfrm>
            <a:off x="17744444" y="5550805"/>
            <a:ext cx="2726017" cy="2979560"/>
          </a:xfrm>
          <a:prstGeom prst="rect">
            <a:avLst/>
          </a:prstGeom>
        </p:spPr>
      </p:pic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B45528F8-7DAE-5EBF-9773-C21DF00B81F6}"/>
              </a:ext>
            </a:extLst>
          </p:cNvPr>
          <p:cNvCxnSpPr>
            <a:cxnSpLocks/>
            <a:stCxn id="39" idx="2"/>
            <a:endCxn id="57" idx="0"/>
          </p:cNvCxnSpPr>
          <p:nvPr/>
        </p:nvCxnSpPr>
        <p:spPr>
          <a:xfrm flipH="1">
            <a:off x="19107453" y="4953266"/>
            <a:ext cx="1" cy="5975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7791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그림 63">
            <a:extLst>
              <a:ext uri="{FF2B5EF4-FFF2-40B4-BE49-F238E27FC236}">
                <a16:creationId xmlns:a16="http://schemas.microsoft.com/office/drawing/2014/main" id="{879A2718-7096-C489-376B-E28ECFFCA6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18" t="46038" r="7069" b="299"/>
          <a:stretch/>
        </p:blipFill>
        <p:spPr>
          <a:xfrm>
            <a:off x="5800816" y="3160467"/>
            <a:ext cx="4487917" cy="47220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68307FD-273E-8B3E-3BA5-16234DC2E6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27" t="384" r="11549" b="205"/>
          <a:stretch/>
        </p:blipFill>
        <p:spPr>
          <a:xfrm>
            <a:off x="10852785" y="3160468"/>
            <a:ext cx="4664005" cy="4722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966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0209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3B7C750-EA17-B67C-AE91-B11496DE01FA}"/>
              </a:ext>
            </a:extLst>
          </p:cNvPr>
          <p:cNvSpPr/>
          <p:nvPr/>
        </p:nvSpPr>
        <p:spPr>
          <a:xfrm>
            <a:off x="2014866" y="46065"/>
            <a:ext cx="126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B1EA85D-76D4-1E65-CBF7-BE46B28C69B4}"/>
              </a:ext>
            </a:extLst>
          </p:cNvPr>
          <p:cNvSpPr/>
          <p:nvPr/>
        </p:nvSpPr>
        <p:spPr>
          <a:xfrm>
            <a:off x="2140866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월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AAFABB-A5F8-BDDE-516A-0BABA330E222}"/>
              </a:ext>
            </a:extLst>
          </p:cNvPr>
          <p:cNvSpPr/>
          <p:nvPr/>
        </p:nvSpPr>
        <p:spPr>
          <a:xfrm>
            <a:off x="2428866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화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DDF1F9C-84D5-2016-17F8-0D00B30886C6}"/>
              </a:ext>
            </a:extLst>
          </p:cNvPr>
          <p:cNvSpPr/>
          <p:nvPr/>
        </p:nvSpPr>
        <p:spPr>
          <a:xfrm>
            <a:off x="2716866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수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200D2C-55F1-D9DC-0C83-1DB605B4223F}"/>
              </a:ext>
            </a:extLst>
          </p:cNvPr>
          <p:cNvSpPr/>
          <p:nvPr/>
        </p:nvSpPr>
        <p:spPr>
          <a:xfrm>
            <a:off x="3004866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목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B2A3578-154F-D191-5B86-8EE3D7C69ACB}"/>
              </a:ext>
            </a:extLst>
          </p:cNvPr>
          <p:cNvSpPr/>
          <p:nvPr/>
        </p:nvSpPr>
        <p:spPr>
          <a:xfrm>
            <a:off x="3292866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57EAF73-9803-3153-BCC4-259A7C5F128E}"/>
              </a:ext>
            </a:extLst>
          </p:cNvPr>
          <p:cNvSpPr/>
          <p:nvPr/>
        </p:nvSpPr>
        <p:spPr>
          <a:xfrm>
            <a:off x="2014866" y="128865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B88907F-A7E3-967E-D07E-ECC31B0908CB}"/>
              </a:ext>
            </a:extLst>
          </p:cNvPr>
          <p:cNvSpPr/>
          <p:nvPr/>
        </p:nvSpPr>
        <p:spPr>
          <a:xfrm>
            <a:off x="2140866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2984A78-E810-EC57-E6C2-3712CF765618}"/>
              </a:ext>
            </a:extLst>
          </p:cNvPr>
          <p:cNvSpPr/>
          <p:nvPr/>
        </p:nvSpPr>
        <p:spPr>
          <a:xfrm>
            <a:off x="2428866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AAF790A-2EA8-0D86-8E1D-D889F0ED062B}"/>
              </a:ext>
            </a:extLst>
          </p:cNvPr>
          <p:cNvSpPr/>
          <p:nvPr/>
        </p:nvSpPr>
        <p:spPr>
          <a:xfrm>
            <a:off x="2716866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3B0A9C6-AD79-ECD5-47A5-9CE7B928CD26}"/>
              </a:ext>
            </a:extLst>
          </p:cNvPr>
          <p:cNvSpPr/>
          <p:nvPr/>
        </p:nvSpPr>
        <p:spPr>
          <a:xfrm>
            <a:off x="3004866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57466C3-373E-1FEF-D8F7-C012AE4B873D}"/>
              </a:ext>
            </a:extLst>
          </p:cNvPr>
          <p:cNvSpPr/>
          <p:nvPr/>
        </p:nvSpPr>
        <p:spPr>
          <a:xfrm>
            <a:off x="3292866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BCBEC67-A363-3DB3-5C96-51199A317779}"/>
              </a:ext>
            </a:extLst>
          </p:cNvPr>
          <p:cNvSpPr/>
          <p:nvPr/>
        </p:nvSpPr>
        <p:spPr>
          <a:xfrm>
            <a:off x="2014866" y="236865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788485A-43A9-D464-E3FA-981018572D97}"/>
              </a:ext>
            </a:extLst>
          </p:cNvPr>
          <p:cNvSpPr/>
          <p:nvPr/>
        </p:nvSpPr>
        <p:spPr>
          <a:xfrm>
            <a:off x="2140866" y="236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D5C63BC-E9D0-9A5E-BCB5-802E1AF691B6}"/>
              </a:ext>
            </a:extLst>
          </p:cNvPr>
          <p:cNvSpPr/>
          <p:nvPr/>
        </p:nvSpPr>
        <p:spPr>
          <a:xfrm>
            <a:off x="2428866" y="236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4C4E55D-0609-F450-CE31-D28196C3BE99}"/>
              </a:ext>
            </a:extLst>
          </p:cNvPr>
          <p:cNvSpPr/>
          <p:nvPr/>
        </p:nvSpPr>
        <p:spPr>
          <a:xfrm>
            <a:off x="2716866" y="236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4EE3F10-1CCD-6637-E697-6F4AE36CD9FD}"/>
              </a:ext>
            </a:extLst>
          </p:cNvPr>
          <p:cNvSpPr/>
          <p:nvPr/>
        </p:nvSpPr>
        <p:spPr>
          <a:xfrm>
            <a:off x="3004866" y="236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F455C6A-DBD7-0B2A-E25E-FD9235D9BC9F}"/>
              </a:ext>
            </a:extLst>
          </p:cNvPr>
          <p:cNvSpPr/>
          <p:nvPr/>
        </p:nvSpPr>
        <p:spPr>
          <a:xfrm>
            <a:off x="3292866" y="236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A8ED6E63-F0D6-FC16-00C1-C29CFE08A817}"/>
              </a:ext>
            </a:extLst>
          </p:cNvPr>
          <p:cNvSpPr txBox="1"/>
          <p:nvPr/>
        </p:nvSpPr>
        <p:spPr>
          <a:xfrm>
            <a:off x="1988672" y="131987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latin typeface="+mj-ea"/>
                <a:ea typeface="+mj-ea"/>
              </a:rPr>
              <a:t> </a:t>
            </a:r>
            <a:r>
              <a:rPr lang="en-US" altLang="ko-KR" sz="400" b="1" dirty="0">
                <a:solidFill>
                  <a:schemeClr val="tx1"/>
                </a:solidFill>
                <a:latin typeface="+mj-ea"/>
                <a:ea typeface="+mj-ea"/>
              </a:rPr>
              <a:t>8</a:t>
            </a:r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F6618D8F-2790-30FE-AC8B-E7E11936BDB5}"/>
              </a:ext>
            </a:extLst>
          </p:cNvPr>
          <p:cNvSpPr/>
          <p:nvPr/>
        </p:nvSpPr>
        <p:spPr>
          <a:xfrm>
            <a:off x="2014866" y="341743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46F4C465-76A5-2E71-7640-36C0C48FAC8B}"/>
              </a:ext>
            </a:extLst>
          </p:cNvPr>
          <p:cNvSpPr/>
          <p:nvPr/>
        </p:nvSpPr>
        <p:spPr>
          <a:xfrm>
            <a:off x="2140866" y="34174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6161EE0B-64DC-B103-54A1-143AB5F99DC2}"/>
              </a:ext>
            </a:extLst>
          </p:cNvPr>
          <p:cNvSpPr/>
          <p:nvPr/>
        </p:nvSpPr>
        <p:spPr>
          <a:xfrm>
            <a:off x="2428866" y="34174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BEC9E598-4FE3-90A5-E1E4-8F3D2E61FEC9}"/>
              </a:ext>
            </a:extLst>
          </p:cNvPr>
          <p:cNvSpPr/>
          <p:nvPr/>
        </p:nvSpPr>
        <p:spPr>
          <a:xfrm>
            <a:off x="2716866" y="34174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9" name="직사각형 168">
            <a:extLst>
              <a:ext uri="{FF2B5EF4-FFF2-40B4-BE49-F238E27FC236}">
                <a16:creationId xmlns:a16="http://schemas.microsoft.com/office/drawing/2014/main" id="{57C0AB29-436C-08E1-59B4-7B8758104B7A}"/>
              </a:ext>
            </a:extLst>
          </p:cNvPr>
          <p:cNvSpPr/>
          <p:nvPr/>
        </p:nvSpPr>
        <p:spPr>
          <a:xfrm>
            <a:off x="3004866" y="34174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0" name="직사각형 169">
            <a:extLst>
              <a:ext uri="{FF2B5EF4-FFF2-40B4-BE49-F238E27FC236}">
                <a16:creationId xmlns:a16="http://schemas.microsoft.com/office/drawing/2014/main" id="{93453DDB-8F3C-54E0-AC1E-6ED1B954ACFF}"/>
              </a:ext>
            </a:extLst>
          </p:cNvPr>
          <p:cNvSpPr/>
          <p:nvPr/>
        </p:nvSpPr>
        <p:spPr>
          <a:xfrm>
            <a:off x="3292866" y="34174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1" name="직사각형 170">
            <a:extLst>
              <a:ext uri="{FF2B5EF4-FFF2-40B4-BE49-F238E27FC236}">
                <a16:creationId xmlns:a16="http://schemas.microsoft.com/office/drawing/2014/main" id="{D6E497D6-C4CB-3B35-0D0B-A232B9E04D17}"/>
              </a:ext>
            </a:extLst>
          </p:cNvPr>
          <p:cNvSpPr/>
          <p:nvPr/>
        </p:nvSpPr>
        <p:spPr>
          <a:xfrm>
            <a:off x="2014866" y="449743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2" name="직사각형 171">
            <a:extLst>
              <a:ext uri="{FF2B5EF4-FFF2-40B4-BE49-F238E27FC236}">
                <a16:creationId xmlns:a16="http://schemas.microsoft.com/office/drawing/2014/main" id="{AB79F7B8-A275-CB76-1084-BD9E768AC9BF}"/>
              </a:ext>
            </a:extLst>
          </p:cNvPr>
          <p:cNvSpPr/>
          <p:nvPr/>
        </p:nvSpPr>
        <p:spPr>
          <a:xfrm>
            <a:off x="2140866" y="44974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D3E3C338-938D-8092-5E71-8367805B51C0}"/>
              </a:ext>
            </a:extLst>
          </p:cNvPr>
          <p:cNvSpPr/>
          <p:nvPr/>
        </p:nvSpPr>
        <p:spPr>
          <a:xfrm>
            <a:off x="2428866" y="44974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4" name="직사각형 173">
            <a:extLst>
              <a:ext uri="{FF2B5EF4-FFF2-40B4-BE49-F238E27FC236}">
                <a16:creationId xmlns:a16="http://schemas.microsoft.com/office/drawing/2014/main" id="{B98E3DB2-89AC-517D-4A44-5F5B3E003547}"/>
              </a:ext>
            </a:extLst>
          </p:cNvPr>
          <p:cNvSpPr/>
          <p:nvPr/>
        </p:nvSpPr>
        <p:spPr>
          <a:xfrm>
            <a:off x="2716866" y="44974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66AB1A2B-C700-F450-C94D-AD929C4F68D5}"/>
              </a:ext>
            </a:extLst>
          </p:cNvPr>
          <p:cNvSpPr/>
          <p:nvPr/>
        </p:nvSpPr>
        <p:spPr>
          <a:xfrm>
            <a:off x="3004866" y="44974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CC53ACD8-53FD-1006-DB62-6A097C97E360}"/>
              </a:ext>
            </a:extLst>
          </p:cNvPr>
          <p:cNvSpPr/>
          <p:nvPr/>
        </p:nvSpPr>
        <p:spPr>
          <a:xfrm>
            <a:off x="3292866" y="44974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D1B850EB-616E-532E-2189-90A7D1A2558C}"/>
              </a:ext>
            </a:extLst>
          </p:cNvPr>
          <p:cNvSpPr txBox="1"/>
          <p:nvPr/>
        </p:nvSpPr>
        <p:spPr>
          <a:xfrm>
            <a:off x="1988672" y="344865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latin typeface="+mj-ea"/>
                <a:ea typeface="+mj-ea"/>
              </a:rPr>
              <a:t> 9</a:t>
            </a:r>
            <a:endParaRPr lang="en-US" altLang="ko-KR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8" name="직사각형 177">
            <a:extLst>
              <a:ext uri="{FF2B5EF4-FFF2-40B4-BE49-F238E27FC236}">
                <a16:creationId xmlns:a16="http://schemas.microsoft.com/office/drawing/2014/main" id="{16FB16B9-92F9-57C6-0D85-59BFC0E0DE94}"/>
              </a:ext>
            </a:extLst>
          </p:cNvPr>
          <p:cNvSpPr/>
          <p:nvPr/>
        </p:nvSpPr>
        <p:spPr>
          <a:xfrm>
            <a:off x="2014866" y="554621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9" name="직사각형 178">
            <a:extLst>
              <a:ext uri="{FF2B5EF4-FFF2-40B4-BE49-F238E27FC236}">
                <a16:creationId xmlns:a16="http://schemas.microsoft.com/office/drawing/2014/main" id="{36BCFB19-DDB4-CB5A-08B3-49F1BE026F50}"/>
              </a:ext>
            </a:extLst>
          </p:cNvPr>
          <p:cNvSpPr/>
          <p:nvPr/>
        </p:nvSpPr>
        <p:spPr>
          <a:xfrm>
            <a:off x="2140866" y="55462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0" name="직사각형 179">
            <a:extLst>
              <a:ext uri="{FF2B5EF4-FFF2-40B4-BE49-F238E27FC236}">
                <a16:creationId xmlns:a16="http://schemas.microsoft.com/office/drawing/2014/main" id="{9BFD0458-54EE-4AB8-58BD-B3FC84C114C5}"/>
              </a:ext>
            </a:extLst>
          </p:cNvPr>
          <p:cNvSpPr/>
          <p:nvPr/>
        </p:nvSpPr>
        <p:spPr>
          <a:xfrm>
            <a:off x="2428866" y="55462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5BC34522-9FF2-BA79-0917-76733E8CC4FB}"/>
              </a:ext>
            </a:extLst>
          </p:cNvPr>
          <p:cNvSpPr/>
          <p:nvPr/>
        </p:nvSpPr>
        <p:spPr>
          <a:xfrm>
            <a:off x="2716866" y="55462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A0A2A9B6-47CB-740F-5D07-08E8023BB2DD}"/>
              </a:ext>
            </a:extLst>
          </p:cNvPr>
          <p:cNvSpPr/>
          <p:nvPr/>
        </p:nvSpPr>
        <p:spPr>
          <a:xfrm>
            <a:off x="3004866" y="55462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44B8B1AD-CFCB-2A50-3878-5E4C26A7979A}"/>
              </a:ext>
            </a:extLst>
          </p:cNvPr>
          <p:cNvSpPr/>
          <p:nvPr/>
        </p:nvSpPr>
        <p:spPr>
          <a:xfrm>
            <a:off x="3292866" y="55462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4" name="직사각형 183">
            <a:extLst>
              <a:ext uri="{FF2B5EF4-FFF2-40B4-BE49-F238E27FC236}">
                <a16:creationId xmlns:a16="http://schemas.microsoft.com/office/drawing/2014/main" id="{99689B7E-25E2-6B09-BA6E-1DB113EB1CC2}"/>
              </a:ext>
            </a:extLst>
          </p:cNvPr>
          <p:cNvSpPr/>
          <p:nvPr/>
        </p:nvSpPr>
        <p:spPr>
          <a:xfrm>
            <a:off x="2014866" y="662621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5" name="직사각형 184">
            <a:extLst>
              <a:ext uri="{FF2B5EF4-FFF2-40B4-BE49-F238E27FC236}">
                <a16:creationId xmlns:a16="http://schemas.microsoft.com/office/drawing/2014/main" id="{54BD6042-B214-F673-4865-39CFE037E834}"/>
              </a:ext>
            </a:extLst>
          </p:cNvPr>
          <p:cNvSpPr/>
          <p:nvPr/>
        </p:nvSpPr>
        <p:spPr>
          <a:xfrm>
            <a:off x="2140866" y="66262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6" name="직사각형 185">
            <a:extLst>
              <a:ext uri="{FF2B5EF4-FFF2-40B4-BE49-F238E27FC236}">
                <a16:creationId xmlns:a16="http://schemas.microsoft.com/office/drawing/2014/main" id="{60BE53AB-3DC0-CD9E-75C5-CFBC4EF7A9AD}"/>
              </a:ext>
            </a:extLst>
          </p:cNvPr>
          <p:cNvSpPr/>
          <p:nvPr/>
        </p:nvSpPr>
        <p:spPr>
          <a:xfrm>
            <a:off x="2428866" y="66262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7" name="직사각형 186">
            <a:extLst>
              <a:ext uri="{FF2B5EF4-FFF2-40B4-BE49-F238E27FC236}">
                <a16:creationId xmlns:a16="http://schemas.microsoft.com/office/drawing/2014/main" id="{C43B6858-42BF-960E-A953-09008AD68E9B}"/>
              </a:ext>
            </a:extLst>
          </p:cNvPr>
          <p:cNvSpPr/>
          <p:nvPr/>
        </p:nvSpPr>
        <p:spPr>
          <a:xfrm>
            <a:off x="2716866" y="66262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8" name="직사각형 187">
            <a:extLst>
              <a:ext uri="{FF2B5EF4-FFF2-40B4-BE49-F238E27FC236}">
                <a16:creationId xmlns:a16="http://schemas.microsoft.com/office/drawing/2014/main" id="{69D7A87C-88C7-D639-14CD-3B6C4CD407E7}"/>
              </a:ext>
            </a:extLst>
          </p:cNvPr>
          <p:cNvSpPr/>
          <p:nvPr/>
        </p:nvSpPr>
        <p:spPr>
          <a:xfrm>
            <a:off x="3004866" y="66262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4A5DECBA-719B-9FCF-C67C-A646D9F0D7EC}"/>
              </a:ext>
            </a:extLst>
          </p:cNvPr>
          <p:cNvSpPr/>
          <p:nvPr/>
        </p:nvSpPr>
        <p:spPr>
          <a:xfrm>
            <a:off x="3292866" y="66262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6AE82D2-898E-0812-7118-0E131565C6DB}"/>
              </a:ext>
            </a:extLst>
          </p:cNvPr>
          <p:cNvSpPr txBox="1"/>
          <p:nvPr/>
        </p:nvSpPr>
        <p:spPr>
          <a:xfrm>
            <a:off x="1979148" y="557743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solidFill>
                  <a:schemeClr val="tx1"/>
                </a:solidFill>
                <a:latin typeface="+mj-ea"/>
                <a:ea typeface="+mj-ea"/>
              </a:rPr>
              <a:t>10</a:t>
            </a:r>
          </a:p>
        </p:txBody>
      </p:sp>
      <p:sp>
        <p:nvSpPr>
          <p:cNvPr id="204" name="직사각형 203">
            <a:extLst>
              <a:ext uri="{FF2B5EF4-FFF2-40B4-BE49-F238E27FC236}">
                <a16:creationId xmlns:a16="http://schemas.microsoft.com/office/drawing/2014/main" id="{FC3628E9-A45E-4DC9-15D9-7B77A1068D73}"/>
              </a:ext>
            </a:extLst>
          </p:cNvPr>
          <p:cNvSpPr/>
          <p:nvPr/>
        </p:nvSpPr>
        <p:spPr>
          <a:xfrm>
            <a:off x="2014866" y="76749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5" name="직사각형 204">
            <a:extLst>
              <a:ext uri="{FF2B5EF4-FFF2-40B4-BE49-F238E27FC236}">
                <a16:creationId xmlns:a16="http://schemas.microsoft.com/office/drawing/2014/main" id="{32680AC3-6E53-D41D-BAEB-A765E30CE533}"/>
              </a:ext>
            </a:extLst>
          </p:cNvPr>
          <p:cNvSpPr/>
          <p:nvPr/>
        </p:nvSpPr>
        <p:spPr>
          <a:xfrm>
            <a:off x="2140866" y="76749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6" name="직사각형 205">
            <a:extLst>
              <a:ext uri="{FF2B5EF4-FFF2-40B4-BE49-F238E27FC236}">
                <a16:creationId xmlns:a16="http://schemas.microsoft.com/office/drawing/2014/main" id="{C2CEC7E3-8BBB-F977-53E7-504B0E3F3F3B}"/>
              </a:ext>
            </a:extLst>
          </p:cNvPr>
          <p:cNvSpPr/>
          <p:nvPr/>
        </p:nvSpPr>
        <p:spPr>
          <a:xfrm>
            <a:off x="2428866" y="76749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7" name="직사각형 206">
            <a:extLst>
              <a:ext uri="{FF2B5EF4-FFF2-40B4-BE49-F238E27FC236}">
                <a16:creationId xmlns:a16="http://schemas.microsoft.com/office/drawing/2014/main" id="{C10EDE51-021B-E341-3261-366ABCF3C529}"/>
              </a:ext>
            </a:extLst>
          </p:cNvPr>
          <p:cNvSpPr/>
          <p:nvPr/>
        </p:nvSpPr>
        <p:spPr>
          <a:xfrm>
            <a:off x="2716866" y="76749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8" name="직사각형 207">
            <a:extLst>
              <a:ext uri="{FF2B5EF4-FFF2-40B4-BE49-F238E27FC236}">
                <a16:creationId xmlns:a16="http://schemas.microsoft.com/office/drawing/2014/main" id="{EC69C3E6-9D4B-6470-9D8A-4EC5A80841AF}"/>
              </a:ext>
            </a:extLst>
          </p:cNvPr>
          <p:cNvSpPr/>
          <p:nvPr/>
        </p:nvSpPr>
        <p:spPr>
          <a:xfrm>
            <a:off x="3004866" y="76749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9" name="직사각형 208">
            <a:extLst>
              <a:ext uri="{FF2B5EF4-FFF2-40B4-BE49-F238E27FC236}">
                <a16:creationId xmlns:a16="http://schemas.microsoft.com/office/drawing/2014/main" id="{114F85B0-6528-61FB-8971-79B573704B67}"/>
              </a:ext>
            </a:extLst>
          </p:cNvPr>
          <p:cNvSpPr/>
          <p:nvPr/>
        </p:nvSpPr>
        <p:spPr>
          <a:xfrm>
            <a:off x="3292866" y="76749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10" name="직사각형 209">
            <a:extLst>
              <a:ext uri="{FF2B5EF4-FFF2-40B4-BE49-F238E27FC236}">
                <a16:creationId xmlns:a16="http://schemas.microsoft.com/office/drawing/2014/main" id="{EE38C673-6B40-0FBC-1FA0-49FC2D6371C5}"/>
              </a:ext>
            </a:extLst>
          </p:cNvPr>
          <p:cNvSpPr/>
          <p:nvPr/>
        </p:nvSpPr>
        <p:spPr>
          <a:xfrm>
            <a:off x="2014866" y="87549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11" name="직사각형 210">
            <a:extLst>
              <a:ext uri="{FF2B5EF4-FFF2-40B4-BE49-F238E27FC236}">
                <a16:creationId xmlns:a16="http://schemas.microsoft.com/office/drawing/2014/main" id="{2A0586DF-B087-2ED2-A176-03D968D3D3CB}"/>
              </a:ext>
            </a:extLst>
          </p:cNvPr>
          <p:cNvSpPr/>
          <p:nvPr/>
        </p:nvSpPr>
        <p:spPr>
          <a:xfrm>
            <a:off x="2140866" y="87549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12" name="직사각형 211">
            <a:extLst>
              <a:ext uri="{FF2B5EF4-FFF2-40B4-BE49-F238E27FC236}">
                <a16:creationId xmlns:a16="http://schemas.microsoft.com/office/drawing/2014/main" id="{088AB4E3-096E-31F7-D048-F557F1AC6965}"/>
              </a:ext>
            </a:extLst>
          </p:cNvPr>
          <p:cNvSpPr/>
          <p:nvPr/>
        </p:nvSpPr>
        <p:spPr>
          <a:xfrm>
            <a:off x="2428866" y="87549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13" name="직사각형 212">
            <a:extLst>
              <a:ext uri="{FF2B5EF4-FFF2-40B4-BE49-F238E27FC236}">
                <a16:creationId xmlns:a16="http://schemas.microsoft.com/office/drawing/2014/main" id="{866B0DC6-A2CE-0715-568F-C435685C8CBC}"/>
              </a:ext>
            </a:extLst>
          </p:cNvPr>
          <p:cNvSpPr/>
          <p:nvPr/>
        </p:nvSpPr>
        <p:spPr>
          <a:xfrm>
            <a:off x="2716866" y="87549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511AF1B7-E46B-A845-9D0F-ABBD9D6ACA72}"/>
              </a:ext>
            </a:extLst>
          </p:cNvPr>
          <p:cNvSpPr/>
          <p:nvPr/>
        </p:nvSpPr>
        <p:spPr>
          <a:xfrm>
            <a:off x="3004866" y="87549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D706E591-B572-F4E4-7188-06AF99104799}"/>
              </a:ext>
            </a:extLst>
          </p:cNvPr>
          <p:cNvSpPr/>
          <p:nvPr/>
        </p:nvSpPr>
        <p:spPr>
          <a:xfrm>
            <a:off x="3292866" y="87549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5C31A549-3FD8-8A21-17CC-7FD4D5179B0B}"/>
              </a:ext>
            </a:extLst>
          </p:cNvPr>
          <p:cNvSpPr txBox="1"/>
          <p:nvPr/>
        </p:nvSpPr>
        <p:spPr>
          <a:xfrm>
            <a:off x="1979148" y="770621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solidFill>
                  <a:schemeClr val="tx1"/>
                </a:solidFill>
                <a:latin typeface="+mj-ea"/>
                <a:ea typeface="+mj-ea"/>
              </a:rPr>
              <a:t>11</a:t>
            </a:r>
          </a:p>
        </p:txBody>
      </p:sp>
      <p:sp>
        <p:nvSpPr>
          <p:cNvPr id="217" name="직사각형 216">
            <a:extLst>
              <a:ext uri="{FF2B5EF4-FFF2-40B4-BE49-F238E27FC236}">
                <a16:creationId xmlns:a16="http://schemas.microsoft.com/office/drawing/2014/main" id="{CA96CA54-24D5-82C8-24DF-7B70D5C29015}"/>
              </a:ext>
            </a:extLst>
          </p:cNvPr>
          <p:cNvSpPr/>
          <p:nvPr/>
        </p:nvSpPr>
        <p:spPr>
          <a:xfrm>
            <a:off x="2014866" y="980377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18" name="직사각형 217">
            <a:extLst>
              <a:ext uri="{FF2B5EF4-FFF2-40B4-BE49-F238E27FC236}">
                <a16:creationId xmlns:a16="http://schemas.microsoft.com/office/drawing/2014/main" id="{6F0457F6-53B5-D1F6-9926-24ED075671E8}"/>
              </a:ext>
            </a:extLst>
          </p:cNvPr>
          <p:cNvSpPr/>
          <p:nvPr/>
        </p:nvSpPr>
        <p:spPr>
          <a:xfrm>
            <a:off x="2140866" y="98037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A4975D0E-6B39-D448-88D1-01E418CBD273}"/>
              </a:ext>
            </a:extLst>
          </p:cNvPr>
          <p:cNvSpPr/>
          <p:nvPr/>
        </p:nvSpPr>
        <p:spPr>
          <a:xfrm>
            <a:off x="2428866" y="98037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0" name="직사각형 219">
            <a:extLst>
              <a:ext uri="{FF2B5EF4-FFF2-40B4-BE49-F238E27FC236}">
                <a16:creationId xmlns:a16="http://schemas.microsoft.com/office/drawing/2014/main" id="{0618A5F1-E7D6-D30D-A598-B11961FB3F88}"/>
              </a:ext>
            </a:extLst>
          </p:cNvPr>
          <p:cNvSpPr/>
          <p:nvPr/>
        </p:nvSpPr>
        <p:spPr>
          <a:xfrm>
            <a:off x="2716866" y="98037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1" name="직사각형 220">
            <a:extLst>
              <a:ext uri="{FF2B5EF4-FFF2-40B4-BE49-F238E27FC236}">
                <a16:creationId xmlns:a16="http://schemas.microsoft.com/office/drawing/2014/main" id="{9E476E62-4963-5D12-8C94-7BD58EF189E2}"/>
              </a:ext>
            </a:extLst>
          </p:cNvPr>
          <p:cNvSpPr/>
          <p:nvPr/>
        </p:nvSpPr>
        <p:spPr>
          <a:xfrm>
            <a:off x="3004866" y="98037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2" name="직사각형 221">
            <a:extLst>
              <a:ext uri="{FF2B5EF4-FFF2-40B4-BE49-F238E27FC236}">
                <a16:creationId xmlns:a16="http://schemas.microsoft.com/office/drawing/2014/main" id="{91A12D63-6149-4B97-62C8-93220002BCA2}"/>
              </a:ext>
            </a:extLst>
          </p:cNvPr>
          <p:cNvSpPr/>
          <p:nvPr/>
        </p:nvSpPr>
        <p:spPr>
          <a:xfrm>
            <a:off x="3292866" y="98037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3" name="직사각형 222">
            <a:extLst>
              <a:ext uri="{FF2B5EF4-FFF2-40B4-BE49-F238E27FC236}">
                <a16:creationId xmlns:a16="http://schemas.microsoft.com/office/drawing/2014/main" id="{4B67F916-51C2-479B-4D95-5ACC0A9DA25E}"/>
              </a:ext>
            </a:extLst>
          </p:cNvPr>
          <p:cNvSpPr/>
          <p:nvPr/>
        </p:nvSpPr>
        <p:spPr>
          <a:xfrm>
            <a:off x="2014866" y="1088377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4" name="직사각형 223">
            <a:extLst>
              <a:ext uri="{FF2B5EF4-FFF2-40B4-BE49-F238E27FC236}">
                <a16:creationId xmlns:a16="http://schemas.microsoft.com/office/drawing/2014/main" id="{E46ED8B2-4AA0-45A5-141E-DFAB5D9078FA}"/>
              </a:ext>
            </a:extLst>
          </p:cNvPr>
          <p:cNvSpPr/>
          <p:nvPr/>
        </p:nvSpPr>
        <p:spPr>
          <a:xfrm>
            <a:off x="2140866" y="108837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9D023657-315C-4A77-D27B-99D50D339F9F}"/>
              </a:ext>
            </a:extLst>
          </p:cNvPr>
          <p:cNvSpPr/>
          <p:nvPr/>
        </p:nvSpPr>
        <p:spPr>
          <a:xfrm>
            <a:off x="2428866" y="108837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6" name="직사각형 225">
            <a:extLst>
              <a:ext uri="{FF2B5EF4-FFF2-40B4-BE49-F238E27FC236}">
                <a16:creationId xmlns:a16="http://schemas.microsoft.com/office/drawing/2014/main" id="{37CEC500-A2F8-55FD-2FA9-7C56B7757C22}"/>
              </a:ext>
            </a:extLst>
          </p:cNvPr>
          <p:cNvSpPr/>
          <p:nvPr/>
        </p:nvSpPr>
        <p:spPr>
          <a:xfrm>
            <a:off x="2716866" y="108837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7" name="직사각형 226">
            <a:extLst>
              <a:ext uri="{FF2B5EF4-FFF2-40B4-BE49-F238E27FC236}">
                <a16:creationId xmlns:a16="http://schemas.microsoft.com/office/drawing/2014/main" id="{FBB69372-37C1-8944-CDDC-566063D47A64}"/>
              </a:ext>
            </a:extLst>
          </p:cNvPr>
          <p:cNvSpPr/>
          <p:nvPr/>
        </p:nvSpPr>
        <p:spPr>
          <a:xfrm>
            <a:off x="3004866" y="108837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8" name="직사각형 227">
            <a:extLst>
              <a:ext uri="{FF2B5EF4-FFF2-40B4-BE49-F238E27FC236}">
                <a16:creationId xmlns:a16="http://schemas.microsoft.com/office/drawing/2014/main" id="{FC065491-0F7F-3F81-A9B1-29CBEAF1BA2B}"/>
              </a:ext>
            </a:extLst>
          </p:cNvPr>
          <p:cNvSpPr/>
          <p:nvPr/>
        </p:nvSpPr>
        <p:spPr>
          <a:xfrm>
            <a:off x="3292866" y="108837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807675F-B6A8-183B-E97D-6991AED2BAB3}"/>
              </a:ext>
            </a:extLst>
          </p:cNvPr>
          <p:cNvSpPr txBox="1"/>
          <p:nvPr/>
        </p:nvSpPr>
        <p:spPr>
          <a:xfrm>
            <a:off x="1979148" y="983499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solidFill>
                  <a:schemeClr val="tx1"/>
                </a:solidFill>
                <a:latin typeface="+mj-ea"/>
                <a:ea typeface="+mj-ea"/>
              </a:rPr>
              <a:t>12</a:t>
            </a:r>
          </a:p>
        </p:txBody>
      </p:sp>
      <p:sp>
        <p:nvSpPr>
          <p:cNvPr id="230" name="직사각형 229">
            <a:extLst>
              <a:ext uri="{FF2B5EF4-FFF2-40B4-BE49-F238E27FC236}">
                <a16:creationId xmlns:a16="http://schemas.microsoft.com/office/drawing/2014/main" id="{F8A986AC-7208-104E-EA8D-3DCC1C946C28}"/>
              </a:ext>
            </a:extLst>
          </p:cNvPr>
          <p:cNvSpPr/>
          <p:nvPr/>
        </p:nvSpPr>
        <p:spPr>
          <a:xfrm>
            <a:off x="2014866" y="1193255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1" name="직사각형 230">
            <a:extLst>
              <a:ext uri="{FF2B5EF4-FFF2-40B4-BE49-F238E27FC236}">
                <a16:creationId xmlns:a16="http://schemas.microsoft.com/office/drawing/2014/main" id="{5352822E-14D4-1E45-EFAF-C6236191BF94}"/>
              </a:ext>
            </a:extLst>
          </p:cNvPr>
          <p:cNvSpPr/>
          <p:nvPr/>
        </p:nvSpPr>
        <p:spPr>
          <a:xfrm>
            <a:off x="2140866" y="119325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2" name="직사각형 231">
            <a:extLst>
              <a:ext uri="{FF2B5EF4-FFF2-40B4-BE49-F238E27FC236}">
                <a16:creationId xmlns:a16="http://schemas.microsoft.com/office/drawing/2014/main" id="{A5B746E7-F46E-759B-97AF-BDA523093F6A}"/>
              </a:ext>
            </a:extLst>
          </p:cNvPr>
          <p:cNvSpPr/>
          <p:nvPr/>
        </p:nvSpPr>
        <p:spPr>
          <a:xfrm>
            <a:off x="2428866" y="119325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3" name="직사각형 232">
            <a:extLst>
              <a:ext uri="{FF2B5EF4-FFF2-40B4-BE49-F238E27FC236}">
                <a16:creationId xmlns:a16="http://schemas.microsoft.com/office/drawing/2014/main" id="{B3C0AB8B-2892-62EF-4F5D-C7A09B63DD55}"/>
              </a:ext>
            </a:extLst>
          </p:cNvPr>
          <p:cNvSpPr/>
          <p:nvPr/>
        </p:nvSpPr>
        <p:spPr>
          <a:xfrm>
            <a:off x="2716866" y="119325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4" name="직사각형 233">
            <a:extLst>
              <a:ext uri="{FF2B5EF4-FFF2-40B4-BE49-F238E27FC236}">
                <a16:creationId xmlns:a16="http://schemas.microsoft.com/office/drawing/2014/main" id="{4C1119DE-1B2C-5913-5294-28B3FDB836DC}"/>
              </a:ext>
            </a:extLst>
          </p:cNvPr>
          <p:cNvSpPr/>
          <p:nvPr/>
        </p:nvSpPr>
        <p:spPr>
          <a:xfrm>
            <a:off x="3004866" y="119325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5" name="직사각형 234">
            <a:extLst>
              <a:ext uri="{FF2B5EF4-FFF2-40B4-BE49-F238E27FC236}">
                <a16:creationId xmlns:a16="http://schemas.microsoft.com/office/drawing/2014/main" id="{6C58BC40-E2AF-5997-39A3-9EDA2B6C5B5F}"/>
              </a:ext>
            </a:extLst>
          </p:cNvPr>
          <p:cNvSpPr/>
          <p:nvPr/>
        </p:nvSpPr>
        <p:spPr>
          <a:xfrm>
            <a:off x="3292866" y="119325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6" name="직사각형 235">
            <a:extLst>
              <a:ext uri="{FF2B5EF4-FFF2-40B4-BE49-F238E27FC236}">
                <a16:creationId xmlns:a16="http://schemas.microsoft.com/office/drawing/2014/main" id="{3D9375A3-6B54-8CEC-0578-44C4C3FD2880}"/>
              </a:ext>
            </a:extLst>
          </p:cNvPr>
          <p:cNvSpPr/>
          <p:nvPr/>
        </p:nvSpPr>
        <p:spPr>
          <a:xfrm>
            <a:off x="2014866" y="1301255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7" name="직사각형 236">
            <a:extLst>
              <a:ext uri="{FF2B5EF4-FFF2-40B4-BE49-F238E27FC236}">
                <a16:creationId xmlns:a16="http://schemas.microsoft.com/office/drawing/2014/main" id="{A819A63C-BA8A-DE1A-6B10-C1826B9881D1}"/>
              </a:ext>
            </a:extLst>
          </p:cNvPr>
          <p:cNvSpPr/>
          <p:nvPr/>
        </p:nvSpPr>
        <p:spPr>
          <a:xfrm>
            <a:off x="2140866" y="130125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8" name="직사각형 237">
            <a:extLst>
              <a:ext uri="{FF2B5EF4-FFF2-40B4-BE49-F238E27FC236}">
                <a16:creationId xmlns:a16="http://schemas.microsoft.com/office/drawing/2014/main" id="{2772F332-B925-4A5B-75BC-75EBFE0188E9}"/>
              </a:ext>
            </a:extLst>
          </p:cNvPr>
          <p:cNvSpPr/>
          <p:nvPr/>
        </p:nvSpPr>
        <p:spPr>
          <a:xfrm>
            <a:off x="2428866" y="130125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9" name="직사각형 238">
            <a:extLst>
              <a:ext uri="{FF2B5EF4-FFF2-40B4-BE49-F238E27FC236}">
                <a16:creationId xmlns:a16="http://schemas.microsoft.com/office/drawing/2014/main" id="{83D45071-A355-BA6A-B1DA-AE6EF2B815F5}"/>
              </a:ext>
            </a:extLst>
          </p:cNvPr>
          <p:cNvSpPr/>
          <p:nvPr/>
        </p:nvSpPr>
        <p:spPr>
          <a:xfrm>
            <a:off x="2716866" y="130125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0" name="직사각형 239">
            <a:extLst>
              <a:ext uri="{FF2B5EF4-FFF2-40B4-BE49-F238E27FC236}">
                <a16:creationId xmlns:a16="http://schemas.microsoft.com/office/drawing/2014/main" id="{D1676601-E4F9-F77E-E3E9-49C48D19703D}"/>
              </a:ext>
            </a:extLst>
          </p:cNvPr>
          <p:cNvSpPr/>
          <p:nvPr/>
        </p:nvSpPr>
        <p:spPr>
          <a:xfrm>
            <a:off x="3004866" y="130125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1" name="직사각형 240">
            <a:extLst>
              <a:ext uri="{FF2B5EF4-FFF2-40B4-BE49-F238E27FC236}">
                <a16:creationId xmlns:a16="http://schemas.microsoft.com/office/drawing/2014/main" id="{114C027E-8FC8-41D9-B171-DE3CBF068485}"/>
              </a:ext>
            </a:extLst>
          </p:cNvPr>
          <p:cNvSpPr/>
          <p:nvPr/>
        </p:nvSpPr>
        <p:spPr>
          <a:xfrm>
            <a:off x="3292866" y="130125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A19760C5-4713-C598-ADE0-F41D49DC27EA}"/>
              </a:ext>
            </a:extLst>
          </p:cNvPr>
          <p:cNvSpPr txBox="1"/>
          <p:nvPr/>
        </p:nvSpPr>
        <p:spPr>
          <a:xfrm>
            <a:off x="1988672" y="1196377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latin typeface="+mj-ea"/>
                <a:ea typeface="+mj-ea"/>
              </a:rPr>
              <a:t> 1</a:t>
            </a:r>
            <a:endParaRPr lang="en-US" altLang="ko-KR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3" name="직사각형 242">
            <a:extLst>
              <a:ext uri="{FF2B5EF4-FFF2-40B4-BE49-F238E27FC236}">
                <a16:creationId xmlns:a16="http://schemas.microsoft.com/office/drawing/2014/main" id="{7C76F614-BB89-5A9D-2F34-774EB9A9FF27}"/>
              </a:ext>
            </a:extLst>
          </p:cNvPr>
          <p:cNvSpPr/>
          <p:nvPr/>
        </p:nvSpPr>
        <p:spPr>
          <a:xfrm>
            <a:off x="2014866" y="1406133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4" name="직사각형 243">
            <a:extLst>
              <a:ext uri="{FF2B5EF4-FFF2-40B4-BE49-F238E27FC236}">
                <a16:creationId xmlns:a16="http://schemas.microsoft.com/office/drawing/2014/main" id="{AF86FF1E-579F-36BF-EBB0-6F0C0E89EE20}"/>
              </a:ext>
            </a:extLst>
          </p:cNvPr>
          <p:cNvSpPr/>
          <p:nvPr/>
        </p:nvSpPr>
        <p:spPr>
          <a:xfrm>
            <a:off x="2140866" y="140613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5" name="직사각형 244">
            <a:extLst>
              <a:ext uri="{FF2B5EF4-FFF2-40B4-BE49-F238E27FC236}">
                <a16:creationId xmlns:a16="http://schemas.microsoft.com/office/drawing/2014/main" id="{25FB0602-BF93-4CD3-9951-6C3E6C005BA2}"/>
              </a:ext>
            </a:extLst>
          </p:cNvPr>
          <p:cNvSpPr/>
          <p:nvPr/>
        </p:nvSpPr>
        <p:spPr>
          <a:xfrm>
            <a:off x="2428866" y="140613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6" name="직사각형 245">
            <a:extLst>
              <a:ext uri="{FF2B5EF4-FFF2-40B4-BE49-F238E27FC236}">
                <a16:creationId xmlns:a16="http://schemas.microsoft.com/office/drawing/2014/main" id="{A4DBCECF-FEAE-1D31-24BF-6EDF1540DFA3}"/>
              </a:ext>
            </a:extLst>
          </p:cNvPr>
          <p:cNvSpPr/>
          <p:nvPr/>
        </p:nvSpPr>
        <p:spPr>
          <a:xfrm>
            <a:off x="2716866" y="140613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7" name="직사각형 246">
            <a:extLst>
              <a:ext uri="{FF2B5EF4-FFF2-40B4-BE49-F238E27FC236}">
                <a16:creationId xmlns:a16="http://schemas.microsoft.com/office/drawing/2014/main" id="{032EFEB4-0467-6A68-188A-CBE31658E98A}"/>
              </a:ext>
            </a:extLst>
          </p:cNvPr>
          <p:cNvSpPr/>
          <p:nvPr/>
        </p:nvSpPr>
        <p:spPr>
          <a:xfrm>
            <a:off x="3004866" y="140613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8" name="직사각형 247">
            <a:extLst>
              <a:ext uri="{FF2B5EF4-FFF2-40B4-BE49-F238E27FC236}">
                <a16:creationId xmlns:a16="http://schemas.microsoft.com/office/drawing/2014/main" id="{874D7F99-312A-5AF9-E876-BC76F8844713}"/>
              </a:ext>
            </a:extLst>
          </p:cNvPr>
          <p:cNvSpPr/>
          <p:nvPr/>
        </p:nvSpPr>
        <p:spPr>
          <a:xfrm>
            <a:off x="3292866" y="140613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9" name="직사각형 248">
            <a:extLst>
              <a:ext uri="{FF2B5EF4-FFF2-40B4-BE49-F238E27FC236}">
                <a16:creationId xmlns:a16="http://schemas.microsoft.com/office/drawing/2014/main" id="{26CCE832-2D70-AA3C-C322-DD087E3B79BA}"/>
              </a:ext>
            </a:extLst>
          </p:cNvPr>
          <p:cNvSpPr/>
          <p:nvPr/>
        </p:nvSpPr>
        <p:spPr>
          <a:xfrm>
            <a:off x="2014866" y="1514133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0" name="직사각형 249">
            <a:extLst>
              <a:ext uri="{FF2B5EF4-FFF2-40B4-BE49-F238E27FC236}">
                <a16:creationId xmlns:a16="http://schemas.microsoft.com/office/drawing/2014/main" id="{FB1FA5B6-10B2-B732-FF34-8ADB90DBE423}"/>
              </a:ext>
            </a:extLst>
          </p:cNvPr>
          <p:cNvSpPr/>
          <p:nvPr/>
        </p:nvSpPr>
        <p:spPr>
          <a:xfrm>
            <a:off x="2140866" y="151413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1" name="직사각형 250">
            <a:extLst>
              <a:ext uri="{FF2B5EF4-FFF2-40B4-BE49-F238E27FC236}">
                <a16:creationId xmlns:a16="http://schemas.microsoft.com/office/drawing/2014/main" id="{707AFFE8-0001-5B19-DD75-B9EC1D51DA41}"/>
              </a:ext>
            </a:extLst>
          </p:cNvPr>
          <p:cNvSpPr/>
          <p:nvPr/>
        </p:nvSpPr>
        <p:spPr>
          <a:xfrm>
            <a:off x="2428866" y="151413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2" name="직사각형 251">
            <a:extLst>
              <a:ext uri="{FF2B5EF4-FFF2-40B4-BE49-F238E27FC236}">
                <a16:creationId xmlns:a16="http://schemas.microsoft.com/office/drawing/2014/main" id="{8F7453DB-DAEE-4511-79AC-834E119EFABA}"/>
              </a:ext>
            </a:extLst>
          </p:cNvPr>
          <p:cNvSpPr/>
          <p:nvPr/>
        </p:nvSpPr>
        <p:spPr>
          <a:xfrm>
            <a:off x="2716866" y="151413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3" name="직사각형 252">
            <a:extLst>
              <a:ext uri="{FF2B5EF4-FFF2-40B4-BE49-F238E27FC236}">
                <a16:creationId xmlns:a16="http://schemas.microsoft.com/office/drawing/2014/main" id="{E665DACE-81A5-31CF-C952-FDD0CBD52B62}"/>
              </a:ext>
            </a:extLst>
          </p:cNvPr>
          <p:cNvSpPr/>
          <p:nvPr/>
        </p:nvSpPr>
        <p:spPr>
          <a:xfrm>
            <a:off x="3004866" y="151413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4" name="직사각형 253">
            <a:extLst>
              <a:ext uri="{FF2B5EF4-FFF2-40B4-BE49-F238E27FC236}">
                <a16:creationId xmlns:a16="http://schemas.microsoft.com/office/drawing/2014/main" id="{74467014-990A-C302-F96E-303DDDBB3499}"/>
              </a:ext>
            </a:extLst>
          </p:cNvPr>
          <p:cNvSpPr/>
          <p:nvPr/>
        </p:nvSpPr>
        <p:spPr>
          <a:xfrm>
            <a:off x="3292866" y="151413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C88E5A06-0207-6BDA-DE1E-7AEED88E5E1C}"/>
              </a:ext>
            </a:extLst>
          </p:cNvPr>
          <p:cNvSpPr txBox="1"/>
          <p:nvPr/>
        </p:nvSpPr>
        <p:spPr>
          <a:xfrm>
            <a:off x="1988672" y="1409255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latin typeface="+mj-ea"/>
                <a:ea typeface="+mj-ea"/>
              </a:rPr>
              <a:t> 2</a:t>
            </a:r>
            <a:endParaRPr lang="en-US" altLang="ko-KR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6" name="직사각형 255">
            <a:extLst>
              <a:ext uri="{FF2B5EF4-FFF2-40B4-BE49-F238E27FC236}">
                <a16:creationId xmlns:a16="http://schemas.microsoft.com/office/drawing/2014/main" id="{5658E697-719D-6EE9-598F-75818C80FD88}"/>
              </a:ext>
            </a:extLst>
          </p:cNvPr>
          <p:cNvSpPr/>
          <p:nvPr/>
        </p:nvSpPr>
        <p:spPr>
          <a:xfrm>
            <a:off x="2014866" y="1619011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7" name="직사각형 256">
            <a:extLst>
              <a:ext uri="{FF2B5EF4-FFF2-40B4-BE49-F238E27FC236}">
                <a16:creationId xmlns:a16="http://schemas.microsoft.com/office/drawing/2014/main" id="{72038025-F05E-64CE-DA7B-1C8DD55F182A}"/>
              </a:ext>
            </a:extLst>
          </p:cNvPr>
          <p:cNvSpPr/>
          <p:nvPr/>
        </p:nvSpPr>
        <p:spPr>
          <a:xfrm>
            <a:off x="2140866" y="161901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8" name="직사각형 257">
            <a:extLst>
              <a:ext uri="{FF2B5EF4-FFF2-40B4-BE49-F238E27FC236}">
                <a16:creationId xmlns:a16="http://schemas.microsoft.com/office/drawing/2014/main" id="{5EA5D204-58E7-E514-112D-F1DBB8525F39}"/>
              </a:ext>
            </a:extLst>
          </p:cNvPr>
          <p:cNvSpPr/>
          <p:nvPr/>
        </p:nvSpPr>
        <p:spPr>
          <a:xfrm>
            <a:off x="2428866" y="161901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9" name="직사각형 258">
            <a:extLst>
              <a:ext uri="{FF2B5EF4-FFF2-40B4-BE49-F238E27FC236}">
                <a16:creationId xmlns:a16="http://schemas.microsoft.com/office/drawing/2014/main" id="{340734E9-D8A2-AB39-0831-2EE489AC4B63}"/>
              </a:ext>
            </a:extLst>
          </p:cNvPr>
          <p:cNvSpPr/>
          <p:nvPr/>
        </p:nvSpPr>
        <p:spPr>
          <a:xfrm>
            <a:off x="2716866" y="161901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0" name="직사각형 259">
            <a:extLst>
              <a:ext uri="{FF2B5EF4-FFF2-40B4-BE49-F238E27FC236}">
                <a16:creationId xmlns:a16="http://schemas.microsoft.com/office/drawing/2014/main" id="{767F63C9-B852-DFD9-2662-2EE057C1D145}"/>
              </a:ext>
            </a:extLst>
          </p:cNvPr>
          <p:cNvSpPr/>
          <p:nvPr/>
        </p:nvSpPr>
        <p:spPr>
          <a:xfrm>
            <a:off x="3004866" y="161901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1" name="직사각형 260">
            <a:extLst>
              <a:ext uri="{FF2B5EF4-FFF2-40B4-BE49-F238E27FC236}">
                <a16:creationId xmlns:a16="http://schemas.microsoft.com/office/drawing/2014/main" id="{656BB7F8-9975-0586-CB80-8B101179EC9B}"/>
              </a:ext>
            </a:extLst>
          </p:cNvPr>
          <p:cNvSpPr/>
          <p:nvPr/>
        </p:nvSpPr>
        <p:spPr>
          <a:xfrm>
            <a:off x="3292866" y="161901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2" name="직사각형 261">
            <a:extLst>
              <a:ext uri="{FF2B5EF4-FFF2-40B4-BE49-F238E27FC236}">
                <a16:creationId xmlns:a16="http://schemas.microsoft.com/office/drawing/2014/main" id="{3F0F8369-A8E0-00A8-7DC9-1E19C14A853C}"/>
              </a:ext>
            </a:extLst>
          </p:cNvPr>
          <p:cNvSpPr/>
          <p:nvPr/>
        </p:nvSpPr>
        <p:spPr>
          <a:xfrm>
            <a:off x="2014866" y="1727011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3" name="직사각형 262">
            <a:extLst>
              <a:ext uri="{FF2B5EF4-FFF2-40B4-BE49-F238E27FC236}">
                <a16:creationId xmlns:a16="http://schemas.microsoft.com/office/drawing/2014/main" id="{7EA0F187-CC0E-8F27-4C4A-AE010B46A4BD}"/>
              </a:ext>
            </a:extLst>
          </p:cNvPr>
          <p:cNvSpPr/>
          <p:nvPr/>
        </p:nvSpPr>
        <p:spPr>
          <a:xfrm>
            <a:off x="2140866" y="172701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4" name="직사각형 263">
            <a:extLst>
              <a:ext uri="{FF2B5EF4-FFF2-40B4-BE49-F238E27FC236}">
                <a16:creationId xmlns:a16="http://schemas.microsoft.com/office/drawing/2014/main" id="{B83C1657-956A-2589-F337-2B47AEC2C6B4}"/>
              </a:ext>
            </a:extLst>
          </p:cNvPr>
          <p:cNvSpPr/>
          <p:nvPr/>
        </p:nvSpPr>
        <p:spPr>
          <a:xfrm>
            <a:off x="2428866" y="172701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5" name="직사각형 264">
            <a:extLst>
              <a:ext uri="{FF2B5EF4-FFF2-40B4-BE49-F238E27FC236}">
                <a16:creationId xmlns:a16="http://schemas.microsoft.com/office/drawing/2014/main" id="{2B31AFD1-B5F6-BD51-FB75-765E7E3FD457}"/>
              </a:ext>
            </a:extLst>
          </p:cNvPr>
          <p:cNvSpPr/>
          <p:nvPr/>
        </p:nvSpPr>
        <p:spPr>
          <a:xfrm>
            <a:off x="2716866" y="172701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6" name="직사각형 265">
            <a:extLst>
              <a:ext uri="{FF2B5EF4-FFF2-40B4-BE49-F238E27FC236}">
                <a16:creationId xmlns:a16="http://schemas.microsoft.com/office/drawing/2014/main" id="{BFB1ABC2-21D5-15D5-FCD6-2EDE235439F6}"/>
              </a:ext>
            </a:extLst>
          </p:cNvPr>
          <p:cNvSpPr/>
          <p:nvPr/>
        </p:nvSpPr>
        <p:spPr>
          <a:xfrm>
            <a:off x="3004866" y="172701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7" name="직사각형 266">
            <a:extLst>
              <a:ext uri="{FF2B5EF4-FFF2-40B4-BE49-F238E27FC236}">
                <a16:creationId xmlns:a16="http://schemas.microsoft.com/office/drawing/2014/main" id="{010F7805-6620-8CB3-B3EB-8D5025878AE5}"/>
              </a:ext>
            </a:extLst>
          </p:cNvPr>
          <p:cNvSpPr/>
          <p:nvPr/>
        </p:nvSpPr>
        <p:spPr>
          <a:xfrm>
            <a:off x="3292866" y="172701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334D27B5-AC8A-A665-4A23-D940E41EB470}"/>
              </a:ext>
            </a:extLst>
          </p:cNvPr>
          <p:cNvSpPr txBox="1"/>
          <p:nvPr/>
        </p:nvSpPr>
        <p:spPr>
          <a:xfrm>
            <a:off x="1988672" y="1622133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latin typeface="+mj-ea"/>
                <a:ea typeface="+mj-ea"/>
              </a:rPr>
              <a:t> 3</a:t>
            </a:r>
            <a:endParaRPr lang="en-US" altLang="ko-KR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9" name="직사각형 268">
            <a:extLst>
              <a:ext uri="{FF2B5EF4-FFF2-40B4-BE49-F238E27FC236}">
                <a16:creationId xmlns:a16="http://schemas.microsoft.com/office/drawing/2014/main" id="{7825E128-D3E0-7B6F-F00B-EF71D082BEB0}"/>
              </a:ext>
            </a:extLst>
          </p:cNvPr>
          <p:cNvSpPr/>
          <p:nvPr/>
        </p:nvSpPr>
        <p:spPr>
          <a:xfrm>
            <a:off x="2014866" y="183188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0" name="직사각형 269">
            <a:extLst>
              <a:ext uri="{FF2B5EF4-FFF2-40B4-BE49-F238E27FC236}">
                <a16:creationId xmlns:a16="http://schemas.microsoft.com/office/drawing/2014/main" id="{49BC0758-E175-BC9D-9358-DB174941382F}"/>
              </a:ext>
            </a:extLst>
          </p:cNvPr>
          <p:cNvSpPr/>
          <p:nvPr/>
        </p:nvSpPr>
        <p:spPr>
          <a:xfrm>
            <a:off x="2140866" y="183188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1" name="직사각형 270">
            <a:extLst>
              <a:ext uri="{FF2B5EF4-FFF2-40B4-BE49-F238E27FC236}">
                <a16:creationId xmlns:a16="http://schemas.microsoft.com/office/drawing/2014/main" id="{7FCF195A-4D56-3D82-8CB3-2F61B553A6A0}"/>
              </a:ext>
            </a:extLst>
          </p:cNvPr>
          <p:cNvSpPr/>
          <p:nvPr/>
        </p:nvSpPr>
        <p:spPr>
          <a:xfrm>
            <a:off x="2428866" y="183188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2" name="직사각형 271">
            <a:extLst>
              <a:ext uri="{FF2B5EF4-FFF2-40B4-BE49-F238E27FC236}">
                <a16:creationId xmlns:a16="http://schemas.microsoft.com/office/drawing/2014/main" id="{AE6A7D22-5D2C-2075-1189-CEA73119D793}"/>
              </a:ext>
            </a:extLst>
          </p:cNvPr>
          <p:cNvSpPr/>
          <p:nvPr/>
        </p:nvSpPr>
        <p:spPr>
          <a:xfrm>
            <a:off x="2716866" y="183188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3" name="직사각형 272">
            <a:extLst>
              <a:ext uri="{FF2B5EF4-FFF2-40B4-BE49-F238E27FC236}">
                <a16:creationId xmlns:a16="http://schemas.microsoft.com/office/drawing/2014/main" id="{0E8827A6-C111-A652-58AF-336AB09A70FA}"/>
              </a:ext>
            </a:extLst>
          </p:cNvPr>
          <p:cNvSpPr/>
          <p:nvPr/>
        </p:nvSpPr>
        <p:spPr>
          <a:xfrm>
            <a:off x="3004866" y="183188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4" name="직사각형 273">
            <a:extLst>
              <a:ext uri="{FF2B5EF4-FFF2-40B4-BE49-F238E27FC236}">
                <a16:creationId xmlns:a16="http://schemas.microsoft.com/office/drawing/2014/main" id="{63BDA21D-70C9-9090-7A8D-4DE4594F385E}"/>
              </a:ext>
            </a:extLst>
          </p:cNvPr>
          <p:cNvSpPr/>
          <p:nvPr/>
        </p:nvSpPr>
        <p:spPr>
          <a:xfrm>
            <a:off x="3292866" y="183188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5" name="직사각형 274">
            <a:extLst>
              <a:ext uri="{FF2B5EF4-FFF2-40B4-BE49-F238E27FC236}">
                <a16:creationId xmlns:a16="http://schemas.microsoft.com/office/drawing/2014/main" id="{6C3B4C0A-FB4E-71BC-1017-7A02DF5A6D55}"/>
              </a:ext>
            </a:extLst>
          </p:cNvPr>
          <p:cNvSpPr/>
          <p:nvPr/>
        </p:nvSpPr>
        <p:spPr>
          <a:xfrm>
            <a:off x="2014866" y="193988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6" name="직사각형 275">
            <a:extLst>
              <a:ext uri="{FF2B5EF4-FFF2-40B4-BE49-F238E27FC236}">
                <a16:creationId xmlns:a16="http://schemas.microsoft.com/office/drawing/2014/main" id="{48E8B388-459A-BCE3-F1A1-5DC1B4012BDF}"/>
              </a:ext>
            </a:extLst>
          </p:cNvPr>
          <p:cNvSpPr/>
          <p:nvPr/>
        </p:nvSpPr>
        <p:spPr>
          <a:xfrm>
            <a:off x="2140866" y="193988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83CB5073-1A2B-8117-2176-D7B33BBE71CD}"/>
              </a:ext>
            </a:extLst>
          </p:cNvPr>
          <p:cNvSpPr/>
          <p:nvPr/>
        </p:nvSpPr>
        <p:spPr>
          <a:xfrm>
            <a:off x="2428866" y="193988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8" name="직사각형 277">
            <a:extLst>
              <a:ext uri="{FF2B5EF4-FFF2-40B4-BE49-F238E27FC236}">
                <a16:creationId xmlns:a16="http://schemas.microsoft.com/office/drawing/2014/main" id="{32B28B10-4AAC-F52C-30DE-572EF95EB387}"/>
              </a:ext>
            </a:extLst>
          </p:cNvPr>
          <p:cNvSpPr/>
          <p:nvPr/>
        </p:nvSpPr>
        <p:spPr>
          <a:xfrm>
            <a:off x="2716866" y="193988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9" name="직사각형 278">
            <a:extLst>
              <a:ext uri="{FF2B5EF4-FFF2-40B4-BE49-F238E27FC236}">
                <a16:creationId xmlns:a16="http://schemas.microsoft.com/office/drawing/2014/main" id="{16965542-26BE-E750-83EC-529F003F35FE}"/>
              </a:ext>
            </a:extLst>
          </p:cNvPr>
          <p:cNvSpPr/>
          <p:nvPr/>
        </p:nvSpPr>
        <p:spPr>
          <a:xfrm>
            <a:off x="3004866" y="193988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0" name="직사각형 279">
            <a:extLst>
              <a:ext uri="{FF2B5EF4-FFF2-40B4-BE49-F238E27FC236}">
                <a16:creationId xmlns:a16="http://schemas.microsoft.com/office/drawing/2014/main" id="{36258094-A0C5-B519-BD12-8805DE6BD1B7}"/>
              </a:ext>
            </a:extLst>
          </p:cNvPr>
          <p:cNvSpPr/>
          <p:nvPr/>
        </p:nvSpPr>
        <p:spPr>
          <a:xfrm>
            <a:off x="3292866" y="193988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6F7DFAD6-AB14-8E85-FC28-A7972D7EEEBD}"/>
              </a:ext>
            </a:extLst>
          </p:cNvPr>
          <p:cNvSpPr txBox="1"/>
          <p:nvPr/>
        </p:nvSpPr>
        <p:spPr>
          <a:xfrm>
            <a:off x="1988672" y="1835011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latin typeface="+mj-ea"/>
                <a:ea typeface="+mj-ea"/>
              </a:rPr>
              <a:t> 4</a:t>
            </a:r>
            <a:endParaRPr lang="en-US" altLang="ko-KR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2" name="직사각형 281">
            <a:extLst>
              <a:ext uri="{FF2B5EF4-FFF2-40B4-BE49-F238E27FC236}">
                <a16:creationId xmlns:a16="http://schemas.microsoft.com/office/drawing/2014/main" id="{35210FB2-375A-29E6-6CD3-E9FBD6977633}"/>
              </a:ext>
            </a:extLst>
          </p:cNvPr>
          <p:cNvSpPr/>
          <p:nvPr/>
        </p:nvSpPr>
        <p:spPr>
          <a:xfrm>
            <a:off x="2014866" y="2044767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3" name="직사각형 282">
            <a:extLst>
              <a:ext uri="{FF2B5EF4-FFF2-40B4-BE49-F238E27FC236}">
                <a16:creationId xmlns:a16="http://schemas.microsoft.com/office/drawing/2014/main" id="{B3F86B7D-4529-FE1D-9DC2-ADC8FD861DC0}"/>
              </a:ext>
            </a:extLst>
          </p:cNvPr>
          <p:cNvSpPr/>
          <p:nvPr/>
        </p:nvSpPr>
        <p:spPr>
          <a:xfrm>
            <a:off x="2140866" y="20447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4" name="직사각형 283">
            <a:extLst>
              <a:ext uri="{FF2B5EF4-FFF2-40B4-BE49-F238E27FC236}">
                <a16:creationId xmlns:a16="http://schemas.microsoft.com/office/drawing/2014/main" id="{7318FECA-A9A7-9E25-2F58-32F7C625A940}"/>
              </a:ext>
            </a:extLst>
          </p:cNvPr>
          <p:cNvSpPr/>
          <p:nvPr/>
        </p:nvSpPr>
        <p:spPr>
          <a:xfrm>
            <a:off x="2428866" y="20447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5" name="직사각형 284">
            <a:extLst>
              <a:ext uri="{FF2B5EF4-FFF2-40B4-BE49-F238E27FC236}">
                <a16:creationId xmlns:a16="http://schemas.microsoft.com/office/drawing/2014/main" id="{AE9FCB56-1C9A-E5B1-029D-641BFBF65078}"/>
              </a:ext>
            </a:extLst>
          </p:cNvPr>
          <p:cNvSpPr/>
          <p:nvPr/>
        </p:nvSpPr>
        <p:spPr>
          <a:xfrm>
            <a:off x="2716866" y="20447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6" name="직사각형 285">
            <a:extLst>
              <a:ext uri="{FF2B5EF4-FFF2-40B4-BE49-F238E27FC236}">
                <a16:creationId xmlns:a16="http://schemas.microsoft.com/office/drawing/2014/main" id="{CCAC5067-99FE-DD8F-2FFC-ADEB8AF788AC}"/>
              </a:ext>
            </a:extLst>
          </p:cNvPr>
          <p:cNvSpPr/>
          <p:nvPr/>
        </p:nvSpPr>
        <p:spPr>
          <a:xfrm>
            <a:off x="3004866" y="20447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7" name="직사각형 286">
            <a:extLst>
              <a:ext uri="{FF2B5EF4-FFF2-40B4-BE49-F238E27FC236}">
                <a16:creationId xmlns:a16="http://schemas.microsoft.com/office/drawing/2014/main" id="{94A278FD-1C8E-57A0-1C93-D0314A42E3CD}"/>
              </a:ext>
            </a:extLst>
          </p:cNvPr>
          <p:cNvSpPr/>
          <p:nvPr/>
        </p:nvSpPr>
        <p:spPr>
          <a:xfrm>
            <a:off x="3292866" y="20447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8" name="직사각형 287">
            <a:extLst>
              <a:ext uri="{FF2B5EF4-FFF2-40B4-BE49-F238E27FC236}">
                <a16:creationId xmlns:a16="http://schemas.microsoft.com/office/drawing/2014/main" id="{34281322-734E-5C0D-4D83-298201A89CDD}"/>
              </a:ext>
            </a:extLst>
          </p:cNvPr>
          <p:cNvSpPr/>
          <p:nvPr/>
        </p:nvSpPr>
        <p:spPr>
          <a:xfrm>
            <a:off x="2014866" y="2152767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9" name="직사각형 288">
            <a:extLst>
              <a:ext uri="{FF2B5EF4-FFF2-40B4-BE49-F238E27FC236}">
                <a16:creationId xmlns:a16="http://schemas.microsoft.com/office/drawing/2014/main" id="{7CB35C7F-10E3-5BE4-8DDD-BBD16C14308C}"/>
              </a:ext>
            </a:extLst>
          </p:cNvPr>
          <p:cNvSpPr/>
          <p:nvPr/>
        </p:nvSpPr>
        <p:spPr>
          <a:xfrm>
            <a:off x="2140866" y="21527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0" name="직사각형 289">
            <a:extLst>
              <a:ext uri="{FF2B5EF4-FFF2-40B4-BE49-F238E27FC236}">
                <a16:creationId xmlns:a16="http://schemas.microsoft.com/office/drawing/2014/main" id="{F8ECBCE3-25D4-AACD-5C35-0009C4DD89F7}"/>
              </a:ext>
            </a:extLst>
          </p:cNvPr>
          <p:cNvSpPr/>
          <p:nvPr/>
        </p:nvSpPr>
        <p:spPr>
          <a:xfrm>
            <a:off x="2428866" y="21527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1" name="직사각형 290">
            <a:extLst>
              <a:ext uri="{FF2B5EF4-FFF2-40B4-BE49-F238E27FC236}">
                <a16:creationId xmlns:a16="http://schemas.microsoft.com/office/drawing/2014/main" id="{78FC0405-6F07-1572-9915-0EEE733DF638}"/>
              </a:ext>
            </a:extLst>
          </p:cNvPr>
          <p:cNvSpPr/>
          <p:nvPr/>
        </p:nvSpPr>
        <p:spPr>
          <a:xfrm>
            <a:off x="2716866" y="21527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2" name="직사각형 291">
            <a:extLst>
              <a:ext uri="{FF2B5EF4-FFF2-40B4-BE49-F238E27FC236}">
                <a16:creationId xmlns:a16="http://schemas.microsoft.com/office/drawing/2014/main" id="{94BD05B8-0CCF-03A9-48E0-96589767D93B}"/>
              </a:ext>
            </a:extLst>
          </p:cNvPr>
          <p:cNvSpPr/>
          <p:nvPr/>
        </p:nvSpPr>
        <p:spPr>
          <a:xfrm>
            <a:off x="3004866" y="21527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3" name="직사각형 292">
            <a:extLst>
              <a:ext uri="{FF2B5EF4-FFF2-40B4-BE49-F238E27FC236}">
                <a16:creationId xmlns:a16="http://schemas.microsoft.com/office/drawing/2014/main" id="{15227C10-3AF2-5118-85BA-2631BD5278BD}"/>
              </a:ext>
            </a:extLst>
          </p:cNvPr>
          <p:cNvSpPr/>
          <p:nvPr/>
        </p:nvSpPr>
        <p:spPr>
          <a:xfrm>
            <a:off x="3292866" y="21527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EA3D05F9-8862-9096-2D06-16264620FE00}"/>
              </a:ext>
            </a:extLst>
          </p:cNvPr>
          <p:cNvSpPr txBox="1"/>
          <p:nvPr/>
        </p:nvSpPr>
        <p:spPr>
          <a:xfrm>
            <a:off x="1988672" y="2047889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latin typeface="+mj-ea"/>
                <a:ea typeface="+mj-ea"/>
              </a:rPr>
              <a:t> 5</a:t>
            </a:r>
            <a:endParaRPr lang="en-US" altLang="ko-KR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5" name="직사각형 294">
            <a:extLst>
              <a:ext uri="{FF2B5EF4-FFF2-40B4-BE49-F238E27FC236}">
                <a16:creationId xmlns:a16="http://schemas.microsoft.com/office/drawing/2014/main" id="{A28D33D5-ABC4-1B04-977F-3F95EAD98A72}"/>
              </a:ext>
            </a:extLst>
          </p:cNvPr>
          <p:cNvSpPr/>
          <p:nvPr/>
        </p:nvSpPr>
        <p:spPr>
          <a:xfrm>
            <a:off x="2014866" y="2257645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6" name="직사각형 295">
            <a:extLst>
              <a:ext uri="{FF2B5EF4-FFF2-40B4-BE49-F238E27FC236}">
                <a16:creationId xmlns:a16="http://schemas.microsoft.com/office/drawing/2014/main" id="{F117BF76-4355-2ECB-9978-2D55AEE78266}"/>
              </a:ext>
            </a:extLst>
          </p:cNvPr>
          <p:cNvSpPr/>
          <p:nvPr/>
        </p:nvSpPr>
        <p:spPr>
          <a:xfrm>
            <a:off x="2140866" y="225764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7" name="직사각형 296">
            <a:extLst>
              <a:ext uri="{FF2B5EF4-FFF2-40B4-BE49-F238E27FC236}">
                <a16:creationId xmlns:a16="http://schemas.microsoft.com/office/drawing/2014/main" id="{0FD7D47F-C2E9-4E5E-BA57-E3163FFD67CA}"/>
              </a:ext>
            </a:extLst>
          </p:cNvPr>
          <p:cNvSpPr/>
          <p:nvPr/>
        </p:nvSpPr>
        <p:spPr>
          <a:xfrm>
            <a:off x="2428866" y="225764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8" name="직사각형 297">
            <a:extLst>
              <a:ext uri="{FF2B5EF4-FFF2-40B4-BE49-F238E27FC236}">
                <a16:creationId xmlns:a16="http://schemas.microsoft.com/office/drawing/2014/main" id="{A6FC9A48-B081-0782-CB17-C9BD041D113F}"/>
              </a:ext>
            </a:extLst>
          </p:cNvPr>
          <p:cNvSpPr/>
          <p:nvPr/>
        </p:nvSpPr>
        <p:spPr>
          <a:xfrm>
            <a:off x="2716866" y="225764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9" name="직사각형 298">
            <a:extLst>
              <a:ext uri="{FF2B5EF4-FFF2-40B4-BE49-F238E27FC236}">
                <a16:creationId xmlns:a16="http://schemas.microsoft.com/office/drawing/2014/main" id="{8E9352F1-0E3F-DAB3-993C-D0B31F66047A}"/>
              </a:ext>
            </a:extLst>
          </p:cNvPr>
          <p:cNvSpPr/>
          <p:nvPr/>
        </p:nvSpPr>
        <p:spPr>
          <a:xfrm>
            <a:off x="3004866" y="225764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0" name="직사각형 299">
            <a:extLst>
              <a:ext uri="{FF2B5EF4-FFF2-40B4-BE49-F238E27FC236}">
                <a16:creationId xmlns:a16="http://schemas.microsoft.com/office/drawing/2014/main" id="{EF59F165-A98E-47AF-5EBE-7BA71CC58972}"/>
              </a:ext>
            </a:extLst>
          </p:cNvPr>
          <p:cNvSpPr/>
          <p:nvPr/>
        </p:nvSpPr>
        <p:spPr>
          <a:xfrm>
            <a:off x="3292866" y="225764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1" name="직사각형 300">
            <a:extLst>
              <a:ext uri="{FF2B5EF4-FFF2-40B4-BE49-F238E27FC236}">
                <a16:creationId xmlns:a16="http://schemas.microsoft.com/office/drawing/2014/main" id="{9E5D5EDA-2105-2F8B-0BDC-207459DB5F01}"/>
              </a:ext>
            </a:extLst>
          </p:cNvPr>
          <p:cNvSpPr/>
          <p:nvPr/>
        </p:nvSpPr>
        <p:spPr>
          <a:xfrm>
            <a:off x="2014866" y="2365645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2" name="직사각형 301">
            <a:extLst>
              <a:ext uri="{FF2B5EF4-FFF2-40B4-BE49-F238E27FC236}">
                <a16:creationId xmlns:a16="http://schemas.microsoft.com/office/drawing/2014/main" id="{53C3F0A9-27EF-447F-59DB-003003DF66DC}"/>
              </a:ext>
            </a:extLst>
          </p:cNvPr>
          <p:cNvSpPr/>
          <p:nvPr/>
        </p:nvSpPr>
        <p:spPr>
          <a:xfrm>
            <a:off x="2140866" y="236564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3" name="직사각형 302">
            <a:extLst>
              <a:ext uri="{FF2B5EF4-FFF2-40B4-BE49-F238E27FC236}">
                <a16:creationId xmlns:a16="http://schemas.microsoft.com/office/drawing/2014/main" id="{372DDC79-3C68-5E85-E75E-714CD94AD27B}"/>
              </a:ext>
            </a:extLst>
          </p:cNvPr>
          <p:cNvSpPr/>
          <p:nvPr/>
        </p:nvSpPr>
        <p:spPr>
          <a:xfrm>
            <a:off x="2428866" y="236564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4" name="직사각형 303">
            <a:extLst>
              <a:ext uri="{FF2B5EF4-FFF2-40B4-BE49-F238E27FC236}">
                <a16:creationId xmlns:a16="http://schemas.microsoft.com/office/drawing/2014/main" id="{178EFA87-F35D-5CDB-D884-CB4001533EDD}"/>
              </a:ext>
            </a:extLst>
          </p:cNvPr>
          <p:cNvSpPr/>
          <p:nvPr/>
        </p:nvSpPr>
        <p:spPr>
          <a:xfrm>
            <a:off x="2716866" y="236564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5" name="직사각형 304">
            <a:extLst>
              <a:ext uri="{FF2B5EF4-FFF2-40B4-BE49-F238E27FC236}">
                <a16:creationId xmlns:a16="http://schemas.microsoft.com/office/drawing/2014/main" id="{70F0B98C-2624-CFEE-EF93-52C124AE11CB}"/>
              </a:ext>
            </a:extLst>
          </p:cNvPr>
          <p:cNvSpPr/>
          <p:nvPr/>
        </p:nvSpPr>
        <p:spPr>
          <a:xfrm>
            <a:off x="3004866" y="236564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6" name="직사각형 305">
            <a:extLst>
              <a:ext uri="{FF2B5EF4-FFF2-40B4-BE49-F238E27FC236}">
                <a16:creationId xmlns:a16="http://schemas.microsoft.com/office/drawing/2014/main" id="{59315873-7976-CFB9-6FC2-3776491EB5A2}"/>
              </a:ext>
            </a:extLst>
          </p:cNvPr>
          <p:cNvSpPr/>
          <p:nvPr/>
        </p:nvSpPr>
        <p:spPr>
          <a:xfrm>
            <a:off x="3292866" y="236564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7" name="TextBox 306">
            <a:extLst>
              <a:ext uri="{FF2B5EF4-FFF2-40B4-BE49-F238E27FC236}">
                <a16:creationId xmlns:a16="http://schemas.microsoft.com/office/drawing/2014/main" id="{01028195-2824-2EE0-F6B8-C424B26F7F25}"/>
              </a:ext>
            </a:extLst>
          </p:cNvPr>
          <p:cNvSpPr txBox="1"/>
          <p:nvPr/>
        </p:nvSpPr>
        <p:spPr>
          <a:xfrm>
            <a:off x="1988672" y="2260767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latin typeface="+mj-ea"/>
                <a:ea typeface="+mj-ea"/>
              </a:rPr>
              <a:t> 6</a:t>
            </a:r>
            <a:endParaRPr lang="en-US" altLang="ko-KR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8" name="직사각형 307">
            <a:extLst>
              <a:ext uri="{FF2B5EF4-FFF2-40B4-BE49-F238E27FC236}">
                <a16:creationId xmlns:a16="http://schemas.microsoft.com/office/drawing/2014/main" id="{4C65E2C5-1C0C-F611-0E55-59A766D62737}"/>
              </a:ext>
            </a:extLst>
          </p:cNvPr>
          <p:cNvSpPr/>
          <p:nvPr/>
        </p:nvSpPr>
        <p:spPr>
          <a:xfrm>
            <a:off x="2014866" y="2470523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9" name="직사각형 308">
            <a:extLst>
              <a:ext uri="{FF2B5EF4-FFF2-40B4-BE49-F238E27FC236}">
                <a16:creationId xmlns:a16="http://schemas.microsoft.com/office/drawing/2014/main" id="{839E4EE1-4257-0871-8C29-5D4AE886F8BB}"/>
              </a:ext>
            </a:extLst>
          </p:cNvPr>
          <p:cNvSpPr/>
          <p:nvPr/>
        </p:nvSpPr>
        <p:spPr>
          <a:xfrm>
            <a:off x="2140866" y="247052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0" name="직사각형 309">
            <a:extLst>
              <a:ext uri="{FF2B5EF4-FFF2-40B4-BE49-F238E27FC236}">
                <a16:creationId xmlns:a16="http://schemas.microsoft.com/office/drawing/2014/main" id="{371C6C63-9711-BF6B-5A6D-D8DA55EFE9D4}"/>
              </a:ext>
            </a:extLst>
          </p:cNvPr>
          <p:cNvSpPr/>
          <p:nvPr/>
        </p:nvSpPr>
        <p:spPr>
          <a:xfrm>
            <a:off x="2428866" y="247052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1" name="직사각형 310">
            <a:extLst>
              <a:ext uri="{FF2B5EF4-FFF2-40B4-BE49-F238E27FC236}">
                <a16:creationId xmlns:a16="http://schemas.microsoft.com/office/drawing/2014/main" id="{F4376338-2B5D-AF2E-2985-26D0AE2CB4DE}"/>
              </a:ext>
            </a:extLst>
          </p:cNvPr>
          <p:cNvSpPr/>
          <p:nvPr/>
        </p:nvSpPr>
        <p:spPr>
          <a:xfrm>
            <a:off x="2716866" y="247052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2" name="직사각형 311">
            <a:extLst>
              <a:ext uri="{FF2B5EF4-FFF2-40B4-BE49-F238E27FC236}">
                <a16:creationId xmlns:a16="http://schemas.microsoft.com/office/drawing/2014/main" id="{2CDE365B-2BE1-F89B-2D0F-B3A75135799A}"/>
              </a:ext>
            </a:extLst>
          </p:cNvPr>
          <p:cNvSpPr/>
          <p:nvPr/>
        </p:nvSpPr>
        <p:spPr>
          <a:xfrm>
            <a:off x="3004866" y="247052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3" name="직사각형 312">
            <a:extLst>
              <a:ext uri="{FF2B5EF4-FFF2-40B4-BE49-F238E27FC236}">
                <a16:creationId xmlns:a16="http://schemas.microsoft.com/office/drawing/2014/main" id="{23DDE491-095B-57C7-EDB3-02DBACC09844}"/>
              </a:ext>
            </a:extLst>
          </p:cNvPr>
          <p:cNvSpPr/>
          <p:nvPr/>
        </p:nvSpPr>
        <p:spPr>
          <a:xfrm>
            <a:off x="3292866" y="247052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4" name="직사각형 313">
            <a:extLst>
              <a:ext uri="{FF2B5EF4-FFF2-40B4-BE49-F238E27FC236}">
                <a16:creationId xmlns:a16="http://schemas.microsoft.com/office/drawing/2014/main" id="{35E03DAC-5940-2B17-842E-8A7A63B78912}"/>
              </a:ext>
            </a:extLst>
          </p:cNvPr>
          <p:cNvSpPr/>
          <p:nvPr/>
        </p:nvSpPr>
        <p:spPr>
          <a:xfrm>
            <a:off x="2014866" y="2578523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5" name="직사각형 314">
            <a:extLst>
              <a:ext uri="{FF2B5EF4-FFF2-40B4-BE49-F238E27FC236}">
                <a16:creationId xmlns:a16="http://schemas.microsoft.com/office/drawing/2014/main" id="{21650BC8-2918-1AD3-AE0E-7043CAD11C59}"/>
              </a:ext>
            </a:extLst>
          </p:cNvPr>
          <p:cNvSpPr/>
          <p:nvPr/>
        </p:nvSpPr>
        <p:spPr>
          <a:xfrm>
            <a:off x="2140866" y="257852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6" name="직사각형 315">
            <a:extLst>
              <a:ext uri="{FF2B5EF4-FFF2-40B4-BE49-F238E27FC236}">
                <a16:creationId xmlns:a16="http://schemas.microsoft.com/office/drawing/2014/main" id="{983F3028-0E61-4B96-CC3B-2AE0EEE6B26B}"/>
              </a:ext>
            </a:extLst>
          </p:cNvPr>
          <p:cNvSpPr/>
          <p:nvPr/>
        </p:nvSpPr>
        <p:spPr>
          <a:xfrm>
            <a:off x="2428866" y="257852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7" name="직사각형 316">
            <a:extLst>
              <a:ext uri="{FF2B5EF4-FFF2-40B4-BE49-F238E27FC236}">
                <a16:creationId xmlns:a16="http://schemas.microsoft.com/office/drawing/2014/main" id="{48A239A1-B232-711E-9180-E8916A0E3B43}"/>
              </a:ext>
            </a:extLst>
          </p:cNvPr>
          <p:cNvSpPr/>
          <p:nvPr/>
        </p:nvSpPr>
        <p:spPr>
          <a:xfrm>
            <a:off x="2716866" y="257852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8" name="직사각형 317">
            <a:extLst>
              <a:ext uri="{FF2B5EF4-FFF2-40B4-BE49-F238E27FC236}">
                <a16:creationId xmlns:a16="http://schemas.microsoft.com/office/drawing/2014/main" id="{0D692B5A-FEC8-2BE7-56C3-AF87BE799C3C}"/>
              </a:ext>
            </a:extLst>
          </p:cNvPr>
          <p:cNvSpPr/>
          <p:nvPr/>
        </p:nvSpPr>
        <p:spPr>
          <a:xfrm>
            <a:off x="3004866" y="257852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9" name="직사각형 318">
            <a:extLst>
              <a:ext uri="{FF2B5EF4-FFF2-40B4-BE49-F238E27FC236}">
                <a16:creationId xmlns:a16="http://schemas.microsoft.com/office/drawing/2014/main" id="{876F398B-CCEE-B2CE-D541-F29AE56AC916}"/>
              </a:ext>
            </a:extLst>
          </p:cNvPr>
          <p:cNvSpPr/>
          <p:nvPr/>
        </p:nvSpPr>
        <p:spPr>
          <a:xfrm>
            <a:off x="3292866" y="2578523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1CAA571A-0FC4-C97C-CCA8-E5A589BC3FD7}"/>
              </a:ext>
            </a:extLst>
          </p:cNvPr>
          <p:cNvSpPr txBox="1"/>
          <p:nvPr/>
        </p:nvSpPr>
        <p:spPr>
          <a:xfrm>
            <a:off x="1988672" y="2473645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latin typeface="+mj-ea"/>
                <a:ea typeface="+mj-ea"/>
              </a:rPr>
              <a:t> 7</a:t>
            </a:r>
            <a:endParaRPr lang="en-US" altLang="ko-KR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1" name="직사각형 320">
            <a:extLst>
              <a:ext uri="{FF2B5EF4-FFF2-40B4-BE49-F238E27FC236}">
                <a16:creationId xmlns:a16="http://schemas.microsoft.com/office/drawing/2014/main" id="{CAF95A3F-61DD-3567-B004-E6D5AD1ECC26}"/>
              </a:ext>
            </a:extLst>
          </p:cNvPr>
          <p:cNvSpPr/>
          <p:nvPr/>
        </p:nvSpPr>
        <p:spPr>
          <a:xfrm>
            <a:off x="2014866" y="2683401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2" name="직사각형 321">
            <a:extLst>
              <a:ext uri="{FF2B5EF4-FFF2-40B4-BE49-F238E27FC236}">
                <a16:creationId xmlns:a16="http://schemas.microsoft.com/office/drawing/2014/main" id="{56EEC1AF-5D38-2F81-8B56-337928780135}"/>
              </a:ext>
            </a:extLst>
          </p:cNvPr>
          <p:cNvSpPr/>
          <p:nvPr/>
        </p:nvSpPr>
        <p:spPr>
          <a:xfrm>
            <a:off x="2140866" y="268340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3" name="직사각형 322">
            <a:extLst>
              <a:ext uri="{FF2B5EF4-FFF2-40B4-BE49-F238E27FC236}">
                <a16:creationId xmlns:a16="http://schemas.microsoft.com/office/drawing/2014/main" id="{4ABC48E6-C566-EB56-F9F5-1147762D1E65}"/>
              </a:ext>
            </a:extLst>
          </p:cNvPr>
          <p:cNvSpPr/>
          <p:nvPr/>
        </p:nvSpPr>
        <p:spPr>
          <a:xfrm>
            <a:off x="2428866" y="268340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4" name="직사각형 323">
            <a:extLst>
              <a:ext uri="{FF2B5EF4-FFF2-40B4-BE49-F238E27FC236}">
                <a16:creationId xmlns:a16="http://schemas.microsoft.com/office/drawing/2014/main" id="{9D9693F2-99A7-44C5-F8AC-391E0D629603}"/>
              </a:ext>
            </a:extLst>
          </p:cNvPr>
          <p:cNvSpPr/>
          <p:nvPr/>
        </p:nvSpPr>
        <p:spPr>
          <a:xfrm>
            <a:off x="2716866" y="268340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5" name="직사각형 324">
            <a:extLst>
              <a:ext uri="{FF2B5EF4-FFF2-40B4-BE49-F238E27FC236}">
                <a16:creationId xmlns:a16="http://schemas.microsoft.com/office/drawing/2014/main" id="{ADC049CF-30F7-EB86-B45A-B95D17103787}"/>
              </a:ext>
            </a:extLst>
          </p:cNvPr>
          <p:cNvSpPr/>
          <p:nvPr/>
        </p:nvSpPr>
        <p:spPr>
          <a:xfrm>
            <a:off x="3004866" y="268340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6" name="직사각형 325">
            <a:extLst>
              <a:ext uri="{FF2B5EF4-FFF2-40B4-BE49-F238E27FC236}">
                <a16:creationId xmlns:a16="http://schemas.microsoft.com/office/drawing/2014/main" id="{46376F66-2AAA-DF94-BFEE-5AB651B94CA8}"/>
              </a:ext>
            </a:extLst>
          </p:cNvPr>
          <p:cNvSpPr/>
          <p:nvPr/>
        </p:nvSpPr>
        <p:spPr>
          <a:xfrm>
            <a:off x="3292866" y="268340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7" name="직사각형 326">
            <a:extLst>
              <a:ext uri="{FF2B5EF4-FFF2-40B4-BE49-F238E27FC236}">
                <a16:creationId xmlns:a16="http://schemas.microsoft.com/office/drawing/2014/main" id="{6B1879EB-9F67-E9E0-0E90-6C7842B1D711}"/>
              </a:ext>
            </a:extLst>
          </p:cNvPr>
          <p:cNvSpPr/>
          <p:nvPr/>
        </p:nvSpPr>
        <p:spPr>
          <a:xfrm>
            <a:off x="2014866" y="2791401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8" name="직사각형 327">
            <a:extLst>
              <a:ext uri="{FF2B5EF4-FFF2-40B4-BE49-F238E27FC236}">
                <a16:creationId xmlns:a16="http://schemas.microsoft.com/office/drawing/2014/main" id="{E06CE18F-C313-AF33-7751-8089CCD86397}"/>
              </a:ext>
            </a:extLst>
          </p:cNvPr>
          <p:cNvSpPr/>
          <p:nvPr/>
        </p:nvSpPr>
        <p:spPr>
          <a:xfrm>
            <a:off x="2140866" y="279140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9" name="직사각형 328">
            <a:extLst>
              <a:ext uri="{FF2B5EF4-FFF2-40B4-BE49-F238E27FC236}">
                <a16:creationId xmlns:a16="http://schemas.microsoft.com/office/drawing/2014/main" id="{48190762-46A5-A4A2-54CA-50DE6F9E6879}"/>
              </a:ext>
            </a:extLst>
          </p:cNvPr>
          <p:cNvSpPr/>
          <p:nvPr/>
        </p:nvSpPr>
        <p:spPr>
          <a:xfrm>
            <a:off x="2428866" y="279140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0" name="직사각형 329">
            <a:extLst>
              <a:ext uri="{FF2B5EF4-FFF2-40B4-BE49-F238E27FC236}">
                <a16:creationId xmlns:a16="http://schemas.microsoft.com/office/drawing/2014/main" id="{E9A13166-3368-A3E7-699C-81E76247C040}"/>
              </a:ext>
            </a:extLst>
          </p:cNvPr>
          <p:cNvSpPr/>
          <p:nvPr/>
        </p:nvSpPr>
        <p:spPr>
          <a:xfrm>
            <a:off x="2716866" y="279140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1" name="직사각형 330">
            <a:extLst>
              <a:ext uri="{FF2B5EF4-FFF2-40B4-BE49-F238E27FC236}">
                <a16:creationId xmlns:a16="http://schemas.microsoft.com/office/drawing/2014/main" id="{C8CF9058-F9CB-3851-7936-9F0C57E70EF5}"/>
              </a:ext>
            </a:extLst>
          </p:cNvPr>
          <p:cNvSpPr/>
          <p:nvPr/>
        </p:nvSpPr>
        <p:spPr>
          <a:xfrm>
            <a:off x="3004866" y="279140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2" name="직사각형 331">
            <a:extLst>
              <a:ext uri="{FF2B5EF4-FFF2-40B4-BE49-F238E27FC236}">
                <a16:creationId xmlns:a16="http://schemas.microsoft.com/office/drawing/2014/main" id="{5CE156A5-C945-BC6E-B9B4-2B8F84EFDD62}"/>
              </a:ext>
            </a:extLst>
          </p:cNvPr>
          <p:cNvSpPr/>
          <p:nvPr/>
        </p:nvSpPr>
        <p:spPr>
          <a:xfrm>
            <a:off x="3292866" y="279140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3" name="TextBox 332">
            <a:extLst>
              <a:ext uri="{FF2B5EF4-FFF2-40B4-BE49-F238E27FC236}">
                <a16:creationId xmlns:a16="http://schemas.microsoft.com/office/drawing/2014/main" id="{D8C7E039-48F0-4E63-5D92-3EA5BCBA599B}"/>
              </a:ext>
            </a:extLst>
          </p:cNvPr>
          <p:cNvSpPr txBox="1"/>
          <p:nvPr/>
        </p:nvSpPr>
        <p:spPr>
          <a:xfrm>
            <a:off x="1988672" y="2686523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latin typeface="+mj-ea"/>
                <a:ea typeface="+mj-ea"/>
              </a:rPr>
              <a:t> 8</a:t>
            </a:r>
            <a:endParaRPr lang="en-US" altLang="ko-KR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73" name="직사각형 372">
            <a:extLst>
              <a:ext uri="{FF2B5EF4-FFF2-40B4-BE49-F238E27FC236}">
                <a16:creationId xmlns:a16="http://schemas.microsoft.com/office/drawing/2014/main" id="{63A17D7C-9936-AF64-C853-A425301DB87B}"/>
              </a:ext>
            </a:extLst>
          </p:cNvPr>
          <p:cNvSpPr/>
          <p:nvPr/>
        </p:nvSpPr>
        <p:spPr>
          <a:xfrm>
            <a:off x="2014866" y="289627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74" name="직사각형 373">
            <a:extLst>
              <a:ext uri="{FF2B5EF4-FFF2-40B4-BE49-F238E27FC236}">
                <a16:creationId xmlns:a16="http://schemas.microsoft.com/office/drawing/2014/main" id="{CD1AF2A5-14C9-E20B-2DB3-F27F65D1A7A1}"/>
              </a:ext>
            </a:extLst>
          </p:cNvPr>
          <p:cNvSpPr/>
          <p:nvPr/>
        </p:nvSpPr>
        <p:spPr>
          <a:xfrm>
            <a:off x="2140866" y="289627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75" name="직사각형 374">
            <a:extLst>
              <a:ext uri="{FF2B5EF4-FFF2-40B4-BE49-F238E27FC236}">
                <a16:creationId xmlns:a16="http://schemas.microsoft.com/office/drawing/2014/main" id="{B88A6687-662C-BFC0-77BE-D165633FDAC8}"/>
              </a:ext>
            </a:extLst>
          </p:cNvPr>
          <p:cNvSpPr/>
          <p:nvPr/>
        </p:nvSpPr>
        <p:spPr>
          <a:xfrm>
            <a:off x="2428866" y="289627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76" name="직사각형 375">
            <a:extLst>
              <a:ext uri="{FF2B5EF4-FFF2-40B4-BE49-F238E27FC236}">
                <a16:creationId xmlns:a16="http://schemas.microsoft.com/office/drawing/2014/main" id="{3602F42D-3EB3-6E03-05B7-7843F2F49667}"/>
              </a:ext>
            </a:extLst>
          </p:cNvPr>
          <p:cNvSpPr/>
          <p:nvPr/>
        </p:nvSpPr>
        <p:spPr>
          <a:xfrm>
            <a:off x="2716866" y="289627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77" name="직사각형 376">
            <a:extLst>
              <a:ext uri="{FF2B5EF4-FFF2-40B4-BE49-F238E27FC236}">
                <a16:creationId xmlns:a16="http://schemas.microsoft.com/office/drawing/2014/main" id="{9071C8EA-6356-666A-04EF-4012B729A72F}"/>
              </a:ext>
            </a:extLst>
          </p:cNvPr>
          <p:cNvSpPr/>
          <p:nvPr/>
        </p:nvSpPr>
        <p:spPr>
          <a:xfrm>
            <a:off x="3004866" y="289627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78" name="직사각형 377">
            <a:extLst>
              <a:ext uri="{FF2B5EF4-FFF2-40B4-BE49-F238E27FC236}">
                <a16:creationId xmlns:a16="http://schemas.microsoft.com/office/drawing/2014/main" id="{EFF12848-AE74-2733-82AB-0CDDC7B6BFB3}"/>
              </a:ext>
            </a:extLst>
          </p:cNvPr>
          <p:cNvSpPr/>
          <p:nvPr/>
        </p:nvSpPr>
        <p:spPr>
          <a:xfrm>
            <a:off x="3292866" y="289627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79" name="직사각형 378">
            <a:extLst>
              <a:ext uri="{FF2B5EF4-FFF2-40B4-BE49-F238E27FC236}">
                <a16:creationId xmlns:a16="http://schemas.microsoft.com/office/drawing/2014/main" id="{7CA013CC-062D-894E-58B7-44D7F423A7D6}"/>
              </a:ext>
            </a:extLst>
          </p:cNvPr>
          <p:cNvSpPr/>
          <p:nvPr/>
        </p:nvSpPr>
        <p:spPr>
          <a:xfrm>
            <a:off x="2014866" y="300427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0" name="직사각형 379">
            <a:extLst>
              <a:ext uri="{FF2B5EF4-FFF2-40B4-BE49-F238E27FC236}">
                <a16:creationId xmlns:a16="http://schemas.microsoft.com/office/drawing/2014/main" id="{5207C94B-F039-9D99-7D44-E34431A510D9}"/>
              </a:ext>
            </a:extLst>
          </p:cNvPr>
          <p:cNvSpPr/>
          <p:nvPr/>
        </p:nvSpPr>
        <p:spPr>
          <a:xfrm>
            <a:off x="2140866" y="300427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1" name="직사각형 380">
            <a:extLst>
              <a:ext uri="{FF2B5EF4-FFF2-40B4-BE49-F238E27FC236}">
                <a16:creationId xmlns:a16="http://schemas.microsoft.com/office/drawing/2014/main" id="{4AEAE74B-BA8D-513B-43C2-8505A419581C}"/>
              </a:ext>
            </a:extLst>
          </p:cNvPr>
          <p:cNvSpPr/>
          <p:nvPr/>
        </p:nvSpPr>
        <p:spPr>
          <a:xfrm>
            <a:off x="2428866" y="300427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2" name="직사각형 381">
            <a:extLst>
              <a:ext uri="{FF2B5EF4-FFF2-40B4-BE49-F238E27FC236}">
                <a16:creationId xmlns:a16="http://schemas.microsoft.com/office/drawing/2014/main" id="{4EF5AF0B-EA60-C1BC-7B2B-C0A27C10DE21}"/>
              </a:ext>
            </a:extLst>
          </p:cNvPr>
          <p:cNvSpPr/>
          <p:nvPr/>
        </p:nvSpPr>
        <p:spPr>
          <a:xfrm>
            <a:off x="2716866" y="300427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3" name="직사각형 382">
            <a:extLst>
              <a:ext uri="{FF2B5EF4-FFF2-40B4-BE49-F238E27FC236}">
                <a16:creationId xmlns:a16="http://schemas.microsoft.com/office/drawing/2014/main" id="{46A5848C-DC4B-A393-47D5-333C739CA0F3}"/>
              </a:ext>
            </a:extLst>
          </p:cNvPr>
          <p:cNvSpPr/>
          <p:nvPr/>
        </p:nvSpPr>
        <p:spPr>
          <a:xfrm>
            <a:off x="3004866" y="300427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4" name="직사각형 383">
            <a:extLst>
              <a:ext uri="{FF2B5EF4-FFF2-40B4-BE49-F238E27FC236}">
                <a16:creationId xmlns:a16="http://schemas.microsoft.com/office/drawing/2014/main" id="{3906F7C2-724D-405D-A779-9F628B83CEC3}"/>
              </a:ext>
            </a:extLst>
          </p:cNvPr>
          <p:cNvSpPr/>
          <p:nvPr/>
        </p:nvSpPr>
        <p:spPr>
          <a:xfrm>
            <a:off x="3292866" y="300427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EDB286EF-C25E-D850-0AE5-4E075662E3B7}"/>
              </a:ext>
            </a:extLst>
          </p:cNvPr>
          <p:cNvSpPr txBox="1"/>
          <p:nvPr/>
        </p:nvSpPr>
        <p:spPr>
          <a:xfrm>
            <a:off x="1988672" y="2899401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latin typeface="+mj-ea"/>
                <a:ea typeface="+mj-ea"/>
              </a:rPr>
              <a:t> 9</a:t>
            </a:r>
            <a:endParaRPr lang="en-US" altLang="ko-KR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6" name="직사각형 385">
            <a:extLst>
              <a:ext uri="{FF2B5EF4-FFF2-40B4-BE49-F238E27FC236}">
                <a16:creationId xmlns:a16="http://schemas.microsoft.com/office/drawing/2014/main" id="{2EF5478F-6E06-75A5-AFC4-36C4D518A0A0}"/>
              </a:ext>
            </a:extLst>
          </p:cNvPr>
          <p:cNvSpPr/>
          <p:nvPr/>
        </p:nvSpPr>
        <p:spPr>
          <a:xfrm>
            <a:off x="2014866" y="3109157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7" name="직사각형 386">
            <a:extLst>
              <a:ext uri="{FF2B5EF4-FFF2-40B4-BE49-F238E27FC236}">
                <a16:creationId xmlns:a16="http://schemas.microsoft.com/office/drawing/2014/main" id="{36DC7B01-AFD8-8534-6B8C-BCFE96C93117}"/>
              </a:ext>
            </a:extLst>
          </p:cNvPr>
          <p:cNvSpPr/>
          <p:nvPr/>
        </p:nvSpPr>
        <p:spPr>
          <a:xfrm>
            <a:off x="2140866" y="310915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8" name="직사각형 387">
            <a:extLst>
              <a:ext uri="{FF2B5EF4-FFF2-40B4-BE49-F238E27FC236}">
                <a16:creationId xmlns:a16="http://schemas.microsoft.com/office/drawing/2014/main" id="{F1631204-8309-927A-4D57-B5F512C42340}"/>
              </a:ext>
            </a:extLst>
          </p:cNvPr>
          <p:cNvSpPr/>
          <p:nvPr/>
        </p:nvSpPr>
        <p:spPr>
          <a:xfrm>
            <a:off x="2428866" y="310915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9" name="직사각형 388">
            <a:extLst>
              <a:ext uri="{FF2B5EF4-FFF2-40B4-BE49-F238E27FC236}">
                <a16:creationId xmlns:a16="http://schemas.microsoft.com/office/drawing/2014/main" id="{3E8BD093-B780-70F5-1B38-2ED58659AA76}"/>
              </a:ext>
            </a:extLst>
          </p:cNvPr>
          <p:cNvSpPr/>
          <p:nvPr/>
        </p:nvSpPr>
        <p:spPr>
          <a:xfrm>
            <a:off x="2716866" y="310915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90" name="직사각형 389">
            <a:extLst>
              <a:ext uri="{FF2B5EF4-FFF2-40B4-BE49-F238E27FC236}">
                <a16:creationId xmlns:a16="http://schemas.microsoft.com/office/drawing/2014/main" id="{AD438BCA-7BBF-8B0F-B603-A9963536C8E4}"/>
              </a:ext>
            </a:extLst>
          </p:cNvPr>
          <p:cNvSpPr/>
          <p:nvPr/>
        </p:nvSpPr>
        <p:spPr>
          <a:xfrm>
            <a:off x="3004866" y="310915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91" name="직사각형 390">
            <a:extLst>
              <a:ext uri="{FF2B5EF4-FFF2-40B4-BE49-F238E27FC236}">
                <a16:creationId xmlns:a16="http://schemas.microsoft.com/office/drawing/2014/main" id="{E78D156B-C7AA-B75F-17A7-4FF8391279AD}"/>
              </a:ext>
            </a:extLst>
          </p:cNvPr>
          <p:cNvSpPr/>
          <p:nvPr/>
        </p:nvSpPr>
        <p:spPr>
          <a:xfrm>
            <a:off x="3292866" y="310915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92" name="직사각형 391">
            <a:extLst>
              <a:ext uri="{FF2B5EF4-FFF2-40B4-BE49-F238E27FC236}">
                <a16:creationId xmlns:a16="http://schemas.microsoft.com/office/drawing/2014/main" id="{18790B0F-C92D-4157-02E9-626609EDCEC0}"/>
              </a:ext>
            </a:extLst>
          </p:cNvPr>
          <p:cNvSpPr/>
          <p:nvPr/>
        </p:nvSpPr>
        <p:spPr>
          <a:xfrm>
            <a:off x="2014866" y="3217157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93" name="직사각형 392">
            <a:extLst>
              <a:ext uri="{FF2B5EF4-FFF2-40B4-BE49-F238E27FC236}">
                <a16:creationId xmlns:a16="http://schemas.microsoft.com/office/drawing/2014/main" id="{4625CB24-C601-D4BC-6F07-39F143855339}"/>
              </a:ext>
            </a:extLst>
          </p:cNvPr>
          <p:cNvSpPr/>
          <p:nvPr/>
        </p:nvSpPr>
        <p:spPr>
          <a:xfrm>
            <a:off x="2140866" y="321715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94" name="직사각형 393">
            <a:extLst>
              <a:ext uri="{FF2B5EF4-FFF2-40B4-BE49-F238E27FC236}">
                <a16:creationId xmlns:a16="http://schemas.microsoft.com/office/drawing/2014/main" id="{46E7A21B-22C7-2243-123B-7C7B5E4200B9}"/>
              </a:ext>
            </a:extLst>
          </p:cNvPr>
          <p:cNvSpPr/>
          <p:nvPr/>
        </p:nvSpPr>
        <p:spPr>
          <a:xfrm>
            <a:off x="2428866" y="321715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95" name="직사각형 394">
            <a:extLst>
              <a:ext uri="{FF2B5EF4-FFF2-40B4-BE49-F238E27FC236}">
                <a16:creationId xmlns:a16="http://schemas.microsoft.com/office/drawing/2014/main" id="{93EFB82F-B208-1B71-5BB4-29800A26A2CA}"/>
              </a:ext>
            </a:extLst>
          </p:cNvPr>
          <p:cNvSpPr/>
          <p:nvPr/>
        </p:nvSpPr>
        <p:spPr>
          <a:xfrm>
            <a:off x="2716866" y="321715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96" name="직사각형 395">
            <a:extLst>
              <a:ext uri="{FF2B5EF4-FFF2-40B4-BE49-F238E27FC236}">
                <a16:creationId xmlns:a16="http://schemas.microsoft.com/office/drawing/2014/main" id="{7750F2E6-4F3D-8E52-764A-72550ABEDDC8}"/>
              </a:ext>
            </a:extLst>
          </p:cNvPr>
          <p:cNvSpPr/>
          <p:nvPr/>
        </p:nvSpPr>
        <p:spPr>
          <a:xfrm>
            <a:off x="3004866" y="321715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97" name="직사각형 396">
            <a:extLst>
              <a:ext uri="{FF2B5EF4-FFF2-40B4-BE49-F238E27FC236}">
                <a16:creationId xmlns:a16="http://schemas.microsoft.com/office/drawing/2014/main" id="{4E19F704-000A-45A4-24A1-E88DBF979350}"/>
              </a:ext>
            </a:extLst>
          </p:cNvPr>
          <p:cNvSpPr/>
          <p:nvPr/>
        </p:nvSpPr>
        <p:spPr>
          <a:xfrm>
            <a:off x="3292866" y="321715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6272BFC2-C6D5-5510-765E-667495E43056}"/>
              </a:ext>
            </a:extLst>
          </p:cNvPr>
          <p:cNvSpPr txBox="1"/>
          <p:nvPr/>
        </p:nvSpPr>
        <p:spPr>
          <a:xfrm>
            <a:off x="1979148" y="3112279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solidFill>
                  <a:schemeClr val="tx1"/>
                </a:solidFill>
                <a:latin typeface="+mj-ea"/>
                <a:ea typeface="+mj-ea"/>
              </a:rPr>
              <a:t>10</a:t>
            </a:r>
          </a:p>
        </p:txBody>
      </p:sp>
      <p:sp>
        <p:nvSpPr>
          <p:cNvPr id="399" name="직사각형 398">
            <a:extLst>
              <a:ext uri="{FF2B5EF4-FFF2-40B4-BE49-F238E27FC236}">
                <a16:creationId xmlns:a16="http://schemas.microsoft.com/office/drawing/2014/main" id="{F5FC1A85-8CEE-5397-8BB4-76BE7D1FB320}"/>
              </a:ext>
            </a:extLst>
          </p:cNvPr>
          <p:cNvSpPr/>
          <p:nvPr/>
        </p:nvSpPr>
        <p:spPr>
          <a:xfrm>
            <a:off x="2014866" y="3322035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00" name="직사각형 399">
            <a:extLst>
              <a:ext uri="{FF2B5EF4-FFF2-40B4-BE49-F238E27FC236}">
                <a16:creationId xmlns:a16="http://schemas.microsoft.com/office/drawing/2014/main" id="{6C18D3AE-D06B-801E-0E4D-EB026E5DF9AE}"/>
              </a:ext>
            </a:extLst>
          </p:cNvPr>
          <p:cNvSpPr/>
          <p:nvPr/>
        </p:nvSpPr>
        <p:spPr>
          <a:xfrm>
            <a:off x="2140866" y="332203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01" name="직사각형 400">
            <a:extLst>
              <a:ext uri="{FF2B5EF4-FFF2-40B4-BE49-F238E27FC236}">
                <a16:creationId xmlns:a16="http://schemas.microsoft.com/office/drawing/2014/main" id="{D4A22D6B-98A6-45C1-90C3-446C815355BA}"/>
              </a:ext>
            </a:extLst>
          </p:cNvPr>
          <p:cNvSpPr/>
          <p:nvPr/>
        </p:nvSpPr>
        <p:spPr>
          <a:xfrm>
            <a:off x="2428866" y="332203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02" name="직사각형 401">
            <a:extLst>
              <a:ext uri="{FF2B5EF4-FFF2-40B4-BE49-F238E27FC236}">
                <a16:creationId xmlns:a16="http://schemas.microsoft.com/office/drawing/2014/main" id="{872532DE-36DE-39A1-777B-FA3E6BA9DE18}"/>
              </a:ext>
            </a:extLst>
          </p:cNvPr>
          <p:cNvSpPr/>
          <p:nvPr/>
        </p:nvSpPr>
        <p:spPr>
          <a:xfrm>
            <a:off x="2716866" y="332203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03" name="직사각형 402">
            <a:extLst>
              <a:ext uri="{FF2B5EF4-FFF2-40B4-BE49-F238E27FC236}">
                <a16:creationId xmlns:a16="http://schemas.microsoft.com/office/drawing/2014/main" id="{9C2E3FAC-2525-3904-D832-03C9F2F55826}"/>
              </a:ext>
            </a:extLst>
          </p:cNvPr>
          <p:cNvSpPr/>
          <p:nvPr/>
        </p:nvSpPr>
        <p:spPr>
          <a:xfrm>
            <a:off x="3004866" y="332203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04" name="직사각형 403">
            <a:extLst>
              <a:ext uri="{FF2B5EF4-FFF2-40B4-BE49-F238E27FC236}">
                <a16:creationId xmlns:a16="http://schemas.microsoft.com/office/drawing/2014/main" id="{4A0CC1B0-32CE-4E92-5E09-A5C429C4E920}"/>
              </a:ext>
            </a:extLst>
          </p:cNvPr>
          <p:cNvSpPr/>
          <p:nvPr/>
        </p:nvSpPr>
        <p:spPr>
          <a:xfrm>
            <a:off x="3292866" y="332203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05" name="직사각형 404">
            <a:extLst>
              <a:ext uri="{FF2B5EF4-FFF2-40B4-BE49-F238E27FC236}">
                <a16:creationId xmlns:a16="http://schemas.microsoft.com/office/drawing/2014/main" id="{4A0F781F-220F-F44A-854E-CEF4B5EF61FB}"/>
              </a:ext>
            </a:extLst>
          </p:cNvPr>
          <p:cNvSpPr/>
          <p:nvPr/>
        </p:nvSpPr>
        <p:spPr>
          <a:xfrm>
            <a:off x="2014866" y="3430035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06" name="직사각형 405">
            <a:extLst>
              <a:ext uri="{FF2B5EF4-FFF2-40B4-BE49-F238E27FC236}">
                <a16:creationId xmlns:a16="http://schemas.microsoft.com/office/drawing/2014/main" id="{87EB4F08-2549-2106-D69E-7067230A6580}"/>
              </a:ext>
            </a:extLst>
          </p:cNvPr>
          <p:cNvSpPr/>
          <p:nvPr/>
        </p:nvSpPr>
        <p:spPr>
          <a:xfrm>
            <a:off x="2140866" y="343003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07" name="직사각형 406">
            <a:extLst>
              <a:ext uri="{FF2B5EF4-FFF2-40B4-BE49-F238E27FC236}">
                <a16:creationId xmlns:a16="http://schemas.microsoft.com/office/drawing/2014/main" id="{AE607E98-7D8B-4685-3478-B90EEDAD81F8}"/>
              </a:ext>
            </a:extLst>
          </p:cNvPr>
          <p:cNvSpPr/>
          <p:nvPr/>
        </p:nvSpPr>
        <p:spPr>
          <a:xfrm>
            <a:off x="2428866" y="343003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08" name="직사각형 407">
            <a:extLst>
              <a:ext uri="{FF2B5EF4-FFF2-40B4-BE49-F238E27FC236}">
                <a16:creationId xmlns:a16="http://schemas.microsoft.com/office/drawing/2014/main" id="{C2C45836-D1EC-7544-962D-581D6EA554FC}"/>
              </a:ext>
            </a:extLst>
          </p:cNvPr>
          <p:cNvSpPr/>
          <p:nvPr/>
        </p:nvSpPr>
        <p:spPr>
          <a:xfrm>
            <a:off x="2716866" y="343003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09" name="직사각형 408">
            <a:extLst>
              <a:ext uri="{FF2B5EF4-FFF2-40B4-BE49-F238E27FC236}">
                <a16:creationId xmlns:a16="http://schemas.microsoft.com/office/drawing/2014/main" id="{A8B51751-CAF9-727C-D74B-E7F10A0A8F32}"/>
              </a:ext>
            </a:extLst>
          </p:cNvPr>
          <p:cNvSpPr/>
          <p:nvPr/>
        </p:nvSpPr>
        <p:spPr>
          <a:xfrm>
            <a:off x="3004866" y="343003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10" name="직사각형 409">
            <a:extLst>
              <a:ext uri="{FF2B5EF4-FFF2-40B4-BE49-F238E27FC236}">
                <a16:creationId xmlns:a16="http://schemas.microsoft.com/office/drawing/2014/main" id="{D6DAD753-C958-1A1D-780C-7D91624A2032}"/>
              </a:ext>
            </a:extLst>
          </p:cNvPr>
          <p:cNvSpPr/>
          <p:nvPr/>
        </p:nvSpPr>
        <p:spPr>
          <a:xfrm>
            <a:off x="3292866" y="343003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11" name="TextBox 410">
            <a:extLst>
              <a:ext uri="{FF2B5EF4-FFF2-40B4-BE49-F238E27FC236}">
                <a16:creationId xmlns:a16="http://schemas.microsoft.com/office/drawing/2014/main" id="{A0863772-F4B9-B499-3B84-DEB92A5AAE7E}"/>
              </a:ext>
            </a:extLst>
          </p:cNvPr>
          <p:cNvSpPr txBox="1"/>
          <p:nvPr/>
        </p:nvSpPr>
        <p:spPr>
          <a:xfrm>
            <a:off x="1979148" y="3325157"/>
            <a:ext cx="449718" cy="113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"/>
              </a:lnSpc>
            </a:pPr>
            <a:r>
              <a:rPr lang="en-US" altLang="ko-KR" sz="400" b="1" dirty="0">
                <a:solidFill>
                  <a:schemeClr val="tx1"/>
                </a:solidFill>
                <a:latin typeface="+mj-ea"/>
                <a:ea typeface="+mj-ea"/>
              </a:rPr>
              <a:t>11</a:t>
            </a:r>
          </a:p>
        </p:txBody>
      </p:sp>
      <p:sp>
        <p:nvSpPr>
          <p:cNvPr id="414" name="직사각형 413">
            <a:extLst>
              <a:ext uri="{FF2B5EF4-FFF2-40B4-BE49-F238E27FC236}">
                <a16:creationId xmlns:a16="http://schemas.microsoft.com/office/drawing/2014/main" id="{4351ECE3-D321-3EBA-4651-1663971E1C9D}"/>
              </a:ext>
            </a:extLst>
          </p:cNvPr>
          <p:cNvSpPr/>
          <p:nvPr/>
        </p:nvSpPr>
        <p:spPr>
          <a:xfrm>
            <a:off x="4424691" y="46065"/>
            <a:ext cx="126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5" name="직사각형 414">
            <a:extLst>
              <a:ext uri="{FF2B5EF4-FFF2-40B4-BE49-F238E27FC236}">
                <a16:creationId xmlns:a16="http://schemas.microsoft.com/office/drawing/2014/main" id="{ECA229A8-36AA-F8D5-1144-FF0B140E7E58}"/>
              </a:ext>
            </a:extLst>
          </p:cNvPr>
          <p:cNvSpPr/>
          <p:nvPr/>
        </p:nvSpPr>
        <p:spPr>
          <a:xfrm>
            <a:off x="4550691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월</a:t>
            </a:r>
          </a:p>
        </p:txBody>
      </p:sp>
      <p:sp>
        <p:nvSpPr>
          <p:cNvPr id="416" name="직사각형 415">
            <a:extLst>
              <a:ext uri="{FF2B5EF4-FFF2-40B4-BE49-F238E27FC236}">
                <a16:creationId xmlns:a16="http://schemas.microsoft.com/office/drawing/2014/main" id="{F35286D8-95FB-00D5-B247-8E80E5329110}"/>
              </a:ext>
            </a:extLst>
          </p:cNvPr>
          <p:cNvSpPr/>
          <p:nvPr/>
        </p:nvSpPr>
        <p:spPr>
          <a:xfrm>
            <a:off x="4838691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화</a:t>
            </a:r>
          </a:p>
        </p:txBody>
      </p:sp>
      <p:sp>
        <p:nvSpPr>
          <p:cNvPr id="417" name="직사각형 416">
            <a:extLst>
              <a:ext uri="{FF2B5EF4-FFF2-40B4-BE49-F238E27FC236}">
                <a16:creationId xmlns:a16="http://schemas.microsoft.com/office/drawing/2014/main" id="{C41DCA0D-DD3D-1600-5CE2-95FACB7404F3}"/>
              </a:ext>
            </a:extLst>
          </p:cNvPr>
          <p:cNvSpPr/>
          <p:nvPr/>
        </p:nvSpPr>
        <p:spPr>
          <a:xfrm>
            <a:off x="5126691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수</a:t>
            </a:r>
          </a:p>
        </p:txBody>
      </p:sp>
      <p:sp>
        <p:nvSpPr>
          <p:cNvPr id="418" name="직사각형 417">
            <a:extLst>
              <a:ext uri="{FF2B5EF4-FFF2-40B4-BE49-F238E27FC236}">
                <a16:creationId xmlns:a16="http://schemas.microsoft.com/office/drawing/2014/main" id="{95B8B9BA-2E73-305B-5EC1-5900231926DC}"/>
              </a:ext>
            </a:extLst>
          </p:cNvPr>
          <p:cNvSpPr/>
          <p:nvPr/>
        </p:nvSpPr>
        <p:spPr>
          <a:xfrm>
            <a:off x="5414691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목</a:t>
            </a:r>
          </a:p>
        </p:txBody>
      </p:sp>
      <p:sp>
        <p:nvSpPr>
          <p:cNvPr id="419" name="직사각형 418">
            <a:extLst>
              <a:ext uri="{FF2B5EF4-FFF2-40B4-BE49-F238E27FC236}">
                <a16:creationId xmlns:a16="http://schemas.microsoft.com/office/drawing/2014/main" id="{1C511F6C-6D2C-27C7-5CAD-EEC58D31CE7F}"/>
              </a:ext>
            </a:extLst>
          </p:cNvPr>
          <p:cNvSpPr/>
          <p:nvPr/>
        </p:nvSpPr>
        <p:spPr>
          <a:xfrm>
            <a:off x="5702691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금</a:t>
            </a:r>
          </a:p>
        </p:txBody>
      </p:sp>
      <p:sp>
        <p:nvSpPr>
          <p:cNvPr id="420" name="직사각형 419">
            <a:extLst>
              <a:ext uri="{FF2B5EF4-FFF2-40B4-BE49-F238E27FC236}">
                <a16:creationId xmlns:a16="http://schemas.microsoft.com/office/drawing/2014/main" id="{F587C17A-31A9-F24F-6DD1-0FA7AE7A0F5F}"/>
              </a:ext>
            </a:extLst>
          </p:cNvPr>
          <p:cNvSpPr/>
          <p:nvPr/>
        </p:nvSpPr>
        <p:spPr>
          <a:xfrm>
            <a:off x="4424691" y="128865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21" name="직사각형 420">
            <a:extLst>
              <a:ext uri="{FF2B5EF4-FFF2-40B4-BE49-F238E27FC236}">
                <a16:creationId xmlns:a16="http://schemas.microsoft.com/office/drawing/2014/main" id="{03224DB9-6D8A-66E4-339A-C427FDD8C5D2}"/>
              </a:ext>
            </a:extLst>
          </p:cNvPr>
          <p:cNvSpPr/>
          <p:nvPr/>
        </p:nvSpPr>
        <p:spPr>
          <a:xfrm>
            <a:off x="4550691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22" name="직사각형 421">
            <a:extLst>
              <a:ext uri="{FF2B5EF4-FFF2-40B4-BE49-F238E27FC236}">
                <a16:creationId xmlns:a16="http://schemas.microsoft.com/office/drawing/2014/main" id="{73A107F2-80BA-51AC-42AF-C98050CD1AAE}"/>
              </a:ext>
            </a:extLst>
          </p:cNvPr>
          <p:cNvSpPr/>
          <p:nvPr/>
        </p:nvSpPr>
        <p:spPr>
          <a:xfrm>
            <a:off x="4838691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23" name="직사각형 422">
            <a:extLst>
              <a:ext uri="{FF2B5EF4-FFF2-40B4-BE49-F238E27FC236}">
                <a16:creationId xmlns:a16="http://schemas.microsoft.com/office/drawing/2014/main" id="{C5EF4B6E-36BC-2EDC-E778-A59855310AE2}"/>
              </a:ext>
            </a:extLst>
          </p:cNvPr>
          <p:cNvSpPr/>
          <p:nvPr/>
        </p:nvSpPr>
        <p:spPr>
          <a:xfrm>
            <a:off x="5126691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24" name="직사각형 423">
            <a:extLst>
              <a:ext uri="{FF2B5EF4-FFF2-40B4-BE49-F238E27FC236}">
                <a16:creationId xmlns:a16="http://schemas.microsoft.com/office/drawing/2014/main" id="{881F80F6-6DD8-ABD2-49A9-19D57BE7FB38}"/>
              </a:ext>
            </a:extLst>
          </p:cNvPr>
          <p:cNvSpPr/>
          <p:nvPr/>
        </p:nvSpPr>
        <p:spPr>
          <a:xfrm>
            <a:off x="5414691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25" name="직사각형 424">
            <a:extLst>
              <a:ext uri="{FF2B5EF4-FFF2-40B4-BE49-F238E27FC236}">
                <a16:creationId xmlns:a16="http://schemas.microsoft.com/office/drawing/2014/main" id="{051AB1EF-2578-185B-A124-C55A3E825ED9}"/>
              </a:ext>
            </a:extLst>
          </p:cNvPr>
          <p:cNvSpPr/>
          <p:nvPr/>
        </p:nvSpPr>
        <p:spPr>
          <a:xfrm>
            <a:off x="5702691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29" name="직사각형 628">
            <a:extLst>
              <a:ext uri="{FF2B5EF4-FFF2-40B4-BE49-F238E27FC236}">
                <a16:creationId xmlns:a16="http://schemas.microsoft.com/office/drawing/2014/main" id="{391B8201-E0B5-7AF2-25B4-B96B3E69B6D9}"/>
              </a:ext>
            </a:extLst>
          </p:cNvPr>
          <p:cNvSpPr/>
          <p:nvPr/>
        </p:nvSpPr>
        <p:spPr>
          <a:xfrm>
            <a:off x="6050353" y="46065"/>
            <a:ext cx="288000" cy="35748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0" name="직사각형 629">
            <a:extLst>
              <a:ext uri="{FF2B5EF4-FFF2-40B4-BE49-F238E27FC236}">
                <a16:creationId xmlns:a16="http://schemas.microsoft.com/office/drawing/2014/main" id="{ACE0D12D-8890-2F1B-EFFE-A2ADA95DF5E3}"/>
              </a:ext>
            </a:extLst>
          </p:cNvPr>
          <p:cNvSpPr/>
          <p:nvPr/>
        </p:nvSpPr>
        <p:spPr>
          <a:xfrm>
            <a:off x="6433602" y="46065"/>
            <a:ext cx="288000" cy="1908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11055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직사각형 413">
            <a:extLst>
              <a:ext uri="{FF2B5EF4-FFF2-40B4-BE49-F238E27FC236}">
                <a16:creationId xmlns:a16="http://schemas.microsoft.com/office/drawing/2014/main" id="{4351ECE3-D321-3EBA-4651-1663971E1C9D}"/>
              </a:ext>
            </a:extLst>
          </p:cNvPr>
          <p:cNvSpPr/>
          <p:nvPr/>
        </p:nvSpPr>
        <p:spPr>
          <a:xfrm>
            <a:off x="4424691" y="46065"/>
            <a:ext cx="126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5" name="직사각형 414">
            <a:extLst>
              <a:ext uri="{FF2B5EF4-FFF2-40B4-BE49-F238E27FC236}">
                <a16:creationId xmlns:a16="http://schemas.microsoft.com/office/drawing/2014/main" id="{ECA229A8-36AA-F8D5-1144-FF0B140E7E58}"/>
              </a:ext>
            </a:extLst>
          </p:cNvPr>
          <p:cNvSpPr/>
          <p:nvPr/>
        </p:nvSpPr>
        <p:spPr>
          <a:xfrm>
            <a:off x="4550691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월</a:t>
            </a:r>
          </a:p>
        </p:txBody>
      </p:sp>
      <p:sp>
        <p:nvSpPr>
          <p:cNvPr id="416" name="직사각형 415">
            <a:extLst>
              <a:ext uri="{FF2B5EF4-FFF2-40B4-BE49-F238E27FC236}">
                <a16:creationId xmlns:a16="http://schemas.microsoft.com/office/drawing/2014/main" id="{F35286D8-95FB-00D5-B247-8E80E5329110}"/>
              </a:ext>
            </a:extLst>
          </p:cNvPr>
          <p:cNvSpPr/>
          <p:nvPr/>
        </p:nvSpPr>
        <p:spPr>
          <a:xfrm>
            <a:off x="4838691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화</a:t>
            </a:r>
          </a:p>
        </p:txBody>
      </p:sp>
      <p:sp>
        <p:nvSpPr>
          <p:cNvPr id="417" name="직사각형 416">
            <a:extLst>
              <a:ext uri="{FF2B5EF4-FFF2-40B4-BE49-F238E27FC236}">
                <a16:creationId xmlns:a16="http://schemas.microsoft.com/office/drawing/2014/main" id="{C41DCA0D-DD3D-1600-5CE2-95FACB7404F3}"/>
              </a:ext>
            </a:extLst>
          </p:cNvPr>
          <p:cNvSpPr/>
          <p:nvPr/>
        </p:nvSpPr>
        <p:spPr>
          <a:xfrm>
            <a:off x="5126691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수</a:t>
            </a:r>
          </a:p>
        </p:txBody>
      </p:sp>
      <p:sp>
        <p:nvSpPr>
          <p:cNvPr id="418" name="직사각형 417">
            <a:extLst>
              <a:ext uri="{FF2B5EF4-FFF2-40B4-BE49-F238E27FC236}">
                <a16:creationId xmlns:a16="http://schemas.microsoft.com/office/drawing/2014/main" id="{95B8B9BA-2E73-305B-5EC1-5900231926DC}"/>
              </a:ext>
            </a:extLst>
          </p:cNvPr>
          <p:cNvSpPr/>
          <p:nvPr/>
        </p:nvSpPr>
        <p:spPr>
          <a:xfrm>
            <a:off x="5414691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목</a:t>
            </a:r>
          </a:p>
        </p:txBody>
      </p:sp>
      <p:sp>
        <p:nvSpPr>
          <p:cNvPr id="419" name="직사각형 418">
            <a:extLst>
              <a:ext uri="{FF2B5EF4-FFF2-40B4-BE49-F238E27FC236}">
                <a16:creationId xmlns:a16="http://schemas.microsoft.com/office/drawing/2014/main" id="{1C511F6C-6D2C-27C7-5CAD-EEC58D31CE7F}"/>
              </a:ext>
            </a:extLst>
          </p:cNvPr>
          <p:cNvSpPr/>
          <p:nvPr/>
        </p:nvSpPr>
        <p:spPr>
          <a:xfrm>
            <a:off x="5702691" y="46065"/>
            <a:ext cx="288000" cy="828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dirty="0">
                <a:solidFill>
                  <a:schemeClr val="tx1"/>
                </a:solidFill>
                <a:latin typeface="+mj-ea"/>
                <a:ea typeface="+mj-ea"/>
              </a:rPr>
              <a:t>금</a:t>
            </a:r>
          </a:p>
        </p:txBody>
      </p:sp>
      <p:sp>
        <p:nvSpPr>
          <p:cNvPr id="420" name="직사각형 419">
            <a:extLst>
              <a:ext uri="{FF2B5EF4-FFF2-40B4-BE49-F238E27FC236}">
                <a16:creationId xmlns:a16="http://schemas.microsoft.com/office/drawing/2014/main" id="{F587C17A-31A9-F24F-6DD1-0FA7AE7A0F5F}"/>
              </a:ext>
            </a:extLst>
          </p:cNvPr>
          <p:cNvSpPr/>
          <p:nvPr/>
        </p:nvSpPr>
        <p:spPr>
          <a:xfrm>
            <a:off x="4424691" y="128865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21" name="직사각형 420">
            <a:extLst>
              <a:ext uri="{FF2B5EF4-FFF2-40B4-BE49-F238E27FC236}">
                <a16:creationId xmlns:a16="http://schemas.microsoft.com/office/drawing/2014/main" id="{03224DB9-6D8A-66E4-339A-C427FDD8C5D2}"/>
              </a:ext>
            </a:extLst>
          </p:cNvPr>
          <p:cNvSpPr/>
          <p:nvPr/>
        </p:nvSpPr>
        <p:spPr>
          <a:xfrm>
            <a:off x="4550691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22" name="직사각형 421">
            <a:extLst>
              <a:ext uri="{FF2B5EF4-FFF2-40B4-BE49-F238E27FC236}">
                <a16:creationId xmlns:a16="http://schemas.microsoft.com/office/drawing/2014/main" id="{73A107F2-80BA-51AC-42AF-C98050CD1AAE}"/>
              </a:ext>
            </a:extLst>
          </p:cNvPr>
          <p:cNvSpPr/>
          <p:nvPr/>
        </p:nvSpPr>
        <p:spPr>
          <a:xfrm>
            <a:off x="4838691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23" name="직사각형 422">
            <a:extLst>
              <a:ext uri="{FF2B5EF4-FFF2-40B4-BE49-F238E27FC236}">
                <a16:creationId xmlns:a16="http://schemas.microsoft.com/office/drawing/2014/main" id="{C5EF4B6E-36BC-2EDC-E778-A59855310AE2}"/>
              </a:ext>
            </a:extLst>
          </p:cNvPr>
          <p:cNvSpPr/>
          <p:nvPr/>
        </p:nvSpPr>
        <p:spPr>
          <a:xfrm>
            <a:off x="5126691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24" name="직사각형 423">
            <a:extLst>
              <a:ext uri="{FF2B5EF4-FFF2-40B4-BE49-F238E27FC236}">
                <a16:creationId xmlns:a16="http://schemas.microsoft.com/office/drawing/2014/main" id="{881F80F6-6DD8-ABD2-49A9-19D57BE7FB38}"/>
              </a:ext>
            </a:extLst>
          </p:cNvPr>
          <p:cNvSpPr/>
          <p:nvPr/>
        </p:nvSpPr>
        <p:spPr>
          <a:xfrm>
            <a:off x="5414691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25" name="직사각형 424">
            <a:extLst>
              <a:ext uri="{FF2B5EF4-FFF2-40B4-BE49-F238E27FC236}">
                <a16:creationId xmlns:a16="http://schemas.microsoft.com/office/drawing/2014/main" id="{051AB1EF-2578-185B-A124-C55A3E825ED9}"/>
              </a:ext>
            </a:extLst>
          </p:cNvPr>
          <p:cNvSpPr/>
          <p:nvPr/>
        </p:nvSpPr>
        <p:spPr>
          <a:xfrm>
            <a:off x="5702691" y="128865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0" name="직사각형 629">
            <a:extLst>
              <a:ext uri="{FF2B5EF4-FFF2-40B4-BE49-F238E27FC236}">
                <a16:creationId xmlns:a16="http://schemas.microsoft.com/office/drawing/2014/main" id="{ACE0D12D-8890-2F1B-EFFE-A2ADA95DF5E3}"/>
              </a:ext>
            </a:extLst>
          </p:cNvPr>
          <p:cNvSpPr/>
          <p:nvPr/>
        </p:nvSpPr>
        <p:spPr>
          <a:xfrm>
            <a:off x="6043078" y="46065"/>
            <a:ext cx="288000" cy="353880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38A444-801F-9B47-5F67-33679EAFD710}"/>
              </a:ext>
            </a:extLst>
          </p:cNvPr>
          <p:cNvSpPr/>
          <p:nvPr/>
        </p:nvSpPr>
        <p:spPr>
          <a:xfrm>
            <a:off x="4424691" y="236866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501852E-E314-BB48-806E-4712D0F53E0B}"/>
              </a:ext>
            </a:extLst>
          </p:cNvPr>
          <p:cNvSpPr/>
          <p:nvPr/>
        </p:nvSpPr>
        <p:spPr>
          <a:xfrm>
            <a:off x="4550691" y="236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6DC6C76-682F-416B-8B17-016107391213}"/>
              </a:ext>
            </a:extLst>
          </p:cNvPr>
          <p:cNvSpPr/>
          <p:nvPr/>
        </p:nvSpPr>
        <p:spPr>
          <a:xfrm>
            <a:off x="4838691" y="236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E9D0AAB-8549-3813-C282-E4F91E70B7C5}"/>
              </a:ext>
            </a:extLst>
          </p:cNvPr>
          <p:cNvSpPr/>
          <p:nvPr/>
        </p:nvSpPr>
        <p:spPr>
          <a:xfrm>
            <a:off x="5126691" y="236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DF535AB-8A34-9755-3CC4-E5B0FBA20AED}"/>
              </a:ext>
            </a:extLst>
          </p:cNvPr>
          <p:cNvSpPr/>
          <p:nvPr/>
        </p:nvSpPr>
        <p:spPr>
          <a:xfrm>
            <a:off x="5414691" y="236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566004C-B79F-15A9-ADEB-A2A863F403BF}"/>
              </a:ext>
            </a:extLst>
          </p:cNvPr>
          <p:cNvSpPr/>
          <p:nvPr/>
        </p:nvSpPr>
        <p:spPr>
          <a:xfrm>
            <a:off x="5702691" y="236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4503500-7EC3-CFF3-DA9F-563C76118B36}"/>
              </a:ext>
            </a:extLst>
          </p:cNvPr>
          <p:cNvSpPr/>
          <p:nvPr/>
        </p:nvSpPr>
        <p:spPr>
          <a:xfrm>
            <a:off x="4424691" y="344866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60D570A-C3AD-A0D5-1F46-BF67B5D2A49B}"/>
              </a:ext>
            </a:extLst>
          </p:cNvPr>
          <p:cNvSpPr/>
          <p:nvPr/>
        </p:nvSpPr>
        <p:spPr>
          <a:xfrm>
            <a:off x="4550691" y="344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E7E54CD-C324-0C1F-DE81-7EF47889AD94}"/>
              </a:ext>
            </a:extLst>
          </p:cNvPr>
          <p:cNvSpPr/>
          <p:nvPr/>
        </p:nvSpPr>
        <p:spPr>
          <a:xfrm>
            <a:off x="4838691" y="344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7CC5591-69C4-B52B-644B-39847E72BC08}"/>
              </a:ext>
            </a:extLst>
          </p:cNvPr>
          <p:cNvSpPr/>
          <p:nvPr/>
        </p:nvSpPr>
        <p:spPr>
          <a:xfrm>
            <a:off x="5126691" y="344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919DE82-0BD2-9DAF-1550-B7C32105CDBB}"/>
              </a:ext>
            </a:extLst>
          </p:cNvPr>
          <p:cNvSpPr/>
          <p:nvPr/>
        </p:nvSpPr>
        <p:spPr>
          <a:xfrm>
            <a:off x="5414691" y="344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7922C1F-62E9-A484-59FC-961D3637AE80}"/>
              </a:ext>
            </a:extLst>
          </p:cNvPr>
          <p:cNvSpPr/>
          <p:nvPr/>
        </p:nvSpPr>
        <p:spPr>
          <a:xfrm>
            <a:off x="5702691" y="344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6DC736A-882F-30BE-07DF-A66FAF635A76}"/>
              </a:ext>
            </a:extLst>
          </p:cNvPr>
          <p:cNvSpPr/>
          <p:nvPr/>
        </p:nvSpPr>
        <p:spPr>
          <a:xfrm>
            <a:off x="4424691" y="452867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768B513-E8F2-7CC7-37F5-2C97F1001141}"/>
              </a:ext>
            </a:extLst>
          </p:cNvPr>
          <p:cNvSpPr/>
          <p:nvPr/>
        </p:nvSpPr>
        <p:spPr>
          <a:xfrm>
            <a:off x="4550691" y="452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263DBE6-1418-FA45-74CF-1D530FEF9378}"/>
              </a:ext>
            </a:extLst>
          </p:cNvPr>
          <p:cNvSpPr/>
          <p:nvPr/>
        </p:nvSpPr>
        <p:spPr>
          <a:xfrm>
            <a:off x="4838691" y="452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F1B8EC7-975B-87D2-17CC-C3DC534CD6A3}"/>
              </a:ext>
            </a:extLst>
          </p:cNvPr>
          <p:cNvSpPr/>
          <p:nvPr/>
        </p:nvSpPr>
        <p:spPr>
          <a:xfrm>
            <a:off x="5126691" y="452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37B01B30-9C8F-2102-FD38-09C16C52E2BF}"/>
              </a:ext>
            </a:extLst>
          </p:cNvPr>
          <p:cNvSpPr/>
          <p:nvPr/>
        </p:nvSpPr>
        <p:spPr>
          <a:xfrm>
            <a:off x="5414691" y="452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3CF1E68-52FE-4AC0-B729-A3B393621F62}"/>
              </a:ext>
            </a:extLst>
          </p:cNvPr>
          <p:cNvSpPr/>
          <p:nvPr/>
        </p:nvSpPr>
        <p:spPr>
          <a:xfrm>
            <a:off x="5702691" y="452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E6987A1-1AA7-1CD7-B0CC-910FAEC96F16}"/>
              </a:ext>
            </a:extLst>
          </p:cNvPr>
          <p:cNvSpPr/>
          <p:nvPr/>
        </p:nvSpPr>
        <p:spPr>
          <a:xfrm>
            <a:off x="4424691" y="560866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7246BE9-917A-802F-3DB3-DF5EDFEBECDA}"/>
              </a:ext>
            </a:extLst>
          </p:cNvPr>
          <p:cNvSpPr/>
          <p:nvPr/>
        </p:nvSpPr>
        <p:spPr>
          <a:xfrm>
            <a:off x="4550691" y="560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14FD386-2482-E630-27A3-CF951E147507}"/>
              </a:ext>
            </a:extLst>
          </p:cNvPr>
          <p:cNvSpPr/>
          <p:nvPr/>
        </p:nvSpPr>
        <p:spPr>
          <a:xfrm>
            <a:off x="4838691" y="560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718ABC1-62BC-72BF-48AA-3F6073A4B05E}"/>
              </a:ext>
            </a:extLst>
          </p:cNvPr>
          <p:cNvSpPr/>
          <p:nvPr/>
        </p:nvSpPr>
        <p:spPr>
          <a:xfrm>
            <a:off x="5126691" y="560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757EB29-9285-AE70-53FB-433684CA0E98}"/>
              </a:ext>
            </a:extLst>
          </p:cNvPr>
          <p:cNvSpPr/>
          <p:nvPr/>
        </p:nvSpPr>
        <p:spPr>
          <a:xfrm>
            <a:off x="5414691" y="560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2F9B66B-9DA7-16A8-4F50-648D4759EE9E}"/>
              </a:ext>
            </a:extLst>
          </p:cNvPr>
          <p:cNvSpPr/>
          <p:nvPr/>
        </p:nvSpPr>
        <p:spPr>
          <a:xfrm>
            <a:off x="5702691" y="560866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B84A881-7071-6F5E-88AF-4010E0AE7A3D}"/>
              </a:ext>
            </a:extLst>
          </p:cNvPr>
          <p:cNvSpPr/>
          <p:nvPr/>
        </p:nvSpPr>
        <p:spPr>
          <a:xfrm>
            <a:off x="4424691" y="668867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271CB98-C792-0B3D-892F-19E9892019DA}"/>
              </a:ext>
            </a:extLst>
          </p:cNvPr>
          <p:cNvSpPr/>
          <p:nvPr/>
        </p:nvSpPr>
        <p:spPr>
          <a:xfrm>
            <a:off x="4550691" y="668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BED15652-7D61-8721-364F-AA8C4725A2DF}"/>
              </a:ext>
            </a:extLst>
          </p:cNvPr>
          <p:cNvSpPr/>
          <p:nvPr/>
        </p:nvSpPr>
        <p:spPr>
          <a:xfrm>
            <a:off x="4838691" y="668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9F9C8AD-D869-5615-EAF5-670F90320B09}"/>
              </a:ext>
            </a:extLst>
          </p:cNvPr>
          <p:cNvSpPr/>
          <p:nvPr/>
        </p:nvSpPr>
        <p:spPr>
          <a:xfrm>
            <a:off x="5126691" y="668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480FDA75-C647-990A-B9ED-86FDE134B302}"/>
              </a:ext>
            </a:extLst>
          </p:cNvPr>
          <p:cNvSpPr/>
          <p:nvPr/>
        </p:nvSpPr>
        <p:spPr>
          <a:xfrm>
            <a:off x="5414691" y="668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07CD1052-A89A-0C81-7F1A-20643BBADB41}"/>
              </a:ext>
            </a:extLst>
          </p:cNvPr>
          <p:cNvSpPr/>
          <p:nvPr/>
        </p:nvSpPr>
        <p:spPr>
          <a:xfrm>
            <a:off x="5702691" y="668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C12849A5-5629-F7AA-4C49-F73C357745A7}"/>
              </a:ext>
            </a:extLst>
          </p:cNvPr>
          <p:cNvSpPr/>
          <p:nvPr/>
        </p:nvSpPr>
        <p:spPr>
          <a:xfrm>
            <a:off x="4424691" y="776867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DAF13842-1695-44E2-180D-7D5753A95993}"/>
              </a:ext>
            </a:extLst>
          </p:cNvPr>
          <p:cNvSpPr/>
          <p:nvPr/>
        </p:nvSpPr>
        <p:spPr>
          <a:xfrm>
            <a:off x="4550691" y="776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AF76ABD-BC6C-9279-2FDF-344831AA7093}"/>
              </a:ext>
            </a:extLst>
          </p:cNvPr>
          <p:cNvSpPr/>
          <p:nvPr/>
        </p:nvSpPr>
        <p:spPr>
          <a:xfrm>
            <a:off x="4838691" y="776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1AD8FCE7-0156-1590-7115-8FECDC06B904}"/>
              </a:ext>
            </a:extLst>
          </p:cNvPr>
          <p:cNvSpPr/>
          <p:nvPr/>
        </p:nvSpPr>
        <p:spPr>
          <a:xfrm>
            <a:off x="5126691" y="776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79FEC3F4-AF52-4E14-20DF-4C664191AFDC}"/>
              </a:ext>
            </a:extLst>
          </p:cNvPr>
          <p:cNvSpPr/>
          <p:nvPr/>
        </p:nvSpPr>
        <p:spPr>
          <a:xfrm>
            <a:off x="5414691" y="776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02885A2-9E56-9ED9-70BE-C66C03EBF51E}"/>
              </a:ext>
            </a:extLst>
          </p:cNvPr>
          <p:cNvSpPr/>
          <p:nvPr/>
        </p:nvSpPr>
        <p:spPr>
          <a:xfrm>
            <a:off x="5702691" y="776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C0DD611-D80B-708C-316C-20BFE4B88DC1}"/>
              </a:ext>
            </a:extLst>
          </p:cNvPr>
          <p:cNvSpPr/>
          <p:nvPr/>
        </p:nvSpPr>
        <p:spPr>
          <a:xfrm>
            <a:off x="4424691" y="884868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74E52F8E-85AE-46CC-BAC1-54698BA5A984}"/>
              </a:ext>
            </a:extLst>
          </p:cNvPr>
          <p:cNvSpPr/>
          <p:nvPr/>
        </p:nvSpPr>
        <p:spPr>
          <a:xfrm>
            <a:off x="4550691" y="88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5A0D0167-281B-5098-C427-A1B1E096CD43}"/>
              </a:ext>
            </a:extLst>
          </p:cNvPr>
          <p:cNvSpPr/>
          <p:nvPr/>
        </p:nvSpPr>
        <p:spPr>
          <a:xfrm>
            <a:off x="4838691" y="88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15529EFD-4211-EC04-B00E-D062C433AC1D}"/>
              </a:ext>
            </a:extLst>
          </p:cNvPr>
          <p:cNvSpPr/>
          <p:nvPr/>
        </p:nvSpPr>
        <p:spPr>
          <a:xfrm>
            <a:off x="5126691" y="88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CE7F7841-AE3A-393F-179C-C8F8991B1DB9}"/>
              </a:ext>
            </a:extLst>
          </p:cNvPr>
          <p:cNvSpPr/>
          <p:nvPr/>
        </p:nvSpPr>
        <p:spPr>
          <a:xfrm>
            <a:off x="5414691" y="88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9946B64A-CD07-0FF9-22D6-3041D88C0C25}"/>
              </a:ext>
            </a:extLst>
          </p:cNvPr>
          <p:cNvSpPr/>
          <p:nvPr/>
        </p:nvSpPr>
        <p:spPr>
          <a:xfrm>
            <a:off x="5702691" y="88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6C8DBE8A-F9DB-0497-A62F-0FF76508DE8E}"/>
              </a:ext>
            </a:extLst>
          </p:cNvPr>
          <p:cNvSpPr/>
          <p:nvPr/>
        </p:nvSpPr>
        <p:spPr>
          <a:xfrm>
            <a:off x="4424691" y="992867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22301889-39FA-E577-845A-C63420BB7B2E}"/>
              </a:ext>
            </a:extLst>
          </p:cNvPr>
          <p:cNvSpPr/>
          <p:nvPr/>
        </p:nvSpPr>
        <p:spPr>
          <a:xfrm>
            <a:off x="4550691" y="992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1F48F420-798C-31A2-669D-93557B506F85}"/>
              </a:ext>
            </a:extLst>
          </p:cNvPr>
          <p:cNvSpPr/>
          <p:nvPr/>
        </p:nvSpPr>
        <p:spPr>
          <a:xfrm>
            <a:off x="4838691" y="992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FA13D589-FDBE-FE4E-C903-5EB27DE2BE05}"/>
              </a:ext>
            </a:extLst>
          </p:cNvPr>
          <p:cNvSpPr/>
          <p:nvPr/>
        </p:nvSpPr>
        <p:spPr>
          <a:xfrm>
            <a:off x="5126691" y="992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05C94628-5E47-16D9-FB8E-9A9E2AB469D3}"/>
              </a:ext>
            </a:extLst>
          </p:cNvPr>
          <p:cNvSpPr/>
          <p:nvPr/>
        </p:nvSpPr>
        <p:spPr>
          <a:xfrm>
            <a:off x="5414691" y="992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E846EC56-2DE9-F55D-AC05-D87BD782D5EF}"/>
              </a:ext>
            </a:extLst>
          </p:cNvPr>
          <p:cNvSpPr/>
          <p:nvPr/>
        </p:nvSpPr>
        <p:spPr>
          <a:xfrm>
            <a:off x="5702691" y="992867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1DE2364B-7BA9-CBCA-AC16-34564582FE82}"/>
              </a:ext>
            </a:extLst>
          </p:cNvPr>
          <p:cNvSpPr/>
          <p:nvPr/>
        </p:nvSpPr>
        <p:spPr>
          <a:xfrm>
            <a:off x="4424691" y="1100868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C2D05B65-FAED-B132-385E-811E4E3775C2}"/>
              </a:ext>
            </a:extLst>
          </p:cNvPr>
          <p:cNvSpPr/>
          <p:nvPr/>
        </p:nvSpPr>
        <p:spPr>
          <a:xfrm>
            <a:off x="4550691" y="1100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7851143A-739B-D9F5-E5D6-3B2BD8EEC20D}"/>
              </a:ext>
            </a:extLst>
          </p:cNvPr>
          <p:cNvSpPr/>
          <p:nvPr/>
        </p:nvSpPr>
        <p:spPr>
          <a:xfrm>
            <a:off x="4838691" y="1100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A9259EA6-DB44-52D6-7662-0E46251C0718}"/>
              </a:ext>
            </a:extLst>
          </p:cNvPr>
          <p:cNvSpPr/>
          <p:nvPr/>
        </p:nvSpPr>
        <p:spPr>
          <a:xfrm>
            <a:off x="5126691" y="1100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B65346BA-BC94-3F97-A1AF-A852942CAF55}"/>
              </a:ext>
            </a:extLst>
          </p:cNvPr>
          <p:cNvSpPr/>
          <p:nvPr/>
        </p:nvSpPr>
        <p:spPr>
          <a:xfrm>
            <a:off x="5414691" y="1100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7262CB9F-0961-FD02-47CB-A420305D9B85}"/>
              </a:ext>
            </a:extLst>
          </p:cNvPr>
          <p:cNvSpPr/>
          <p:nvPr/>
        </p:nvSpPr>
        <p:spPr>
          <a:xfrm>
            <a:off x="5702691" y="1100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51F3BEB8-1B4D-4DBE-E1B1-257F41C037C3}"/>
              </a:ext>
            </a:extLst>
          </p:cNvPr>
          <p:cNvSpPr/>
          <p:nvPr/>
        </p:nvSpPr>
        <p:spPr>
          <a:xfrm>
            <a:off x="4424691" y="1208868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00C08E82-DC10-FF13-5CE4-C1D354EDD7A0}"/>
              </a:ext>
            </a:extLst>
          </p:cNvPr>
          <p:cNvSpPr/>
          <p:nvPr/>
        </p:nvSpPr>
        <p:spPr>
          <a:xfrm>
            <a:off x="4550691" y="1208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9F1FBD7E-17BB-C17D-5D8A-585FC0EDA35B}"/>
              </a:ext>
            </a:extLst>
          </p:cNvPr>
          <p:cNvSpPr/>
          <p:nvPr/>
        </p:nvSpPr>
        <p:spPr>
          <a:xfrm>
            <a:off x="4838691" y="1208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78B11146-3C90-FE3A-B6E8-2162724A2769}"/>
              </a:ext>
            </a:extLst>
          </p:cNvPr>
          <p:cNvSpPr/>
          <p:nvPr/>
        </p:nvSpPr>
        <p:spPr>
          <a:xfrm>
            <a:off x="5126691" y="1208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0F54EE6F-9A8E-2DD9-3448-2FE032DD72B9}"/>
              </a:ext>
            </a:extLst>
          </p:cNvPr>
          <p:cNvSpPr/>
          <p:nvPr/>
        </p:nvSpPr>
        <p:spPr>
          <a:xfrm>
            <a:off x="5414691" y="1208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1EF0C7B8-36EB-EB5E-3C29-DA9BBBF8936F}"/>
              </a:ext>
            </a:extLst>
          </p:cNvPr>
          <p:cNvSpPr/>
          <p:nvPr/>
        </p:nvSpPr>
        <p:spPr>
          <a:xfrm>
            <a:off x="5702691" y="1208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D470F3DA-7C78-B0A4-91F3-AEF3870FB48A}"/>
              </a:ext>
            </a:extLst>
          </p:cNvPr>
          <p:cNvSpPr/>
          <p:nvPr/>
        </p:nvSpPr>
        <p:spPr>
          <a:xfrm>
            <a:off x="4424691" y="131686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11640568-A819-CE43-3C01-337249132D60}"/>
              </a:ext>
            </a:extLst>
          </p:cNvPr>
          <p:cNvSpPr/>
          <p:nvPr/>
        </p:nvSpPr>
        <p:spPr>
          <a:xfrm>
            <a:off x="4550691" y="131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6332E5F9-7DFE-630A-62C7-7F292D037F5A}"/>
              </a:ext>
            </a:extLst>
          </p:cNvPr>
          <p:cNvSpPr/>
          <p:nvPr/>
        </p:nvSpPr>
        <p:spPr>
          <a:xfrm>
            <a:off x="4838691" y="131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D3F1A6AD-AF9F-6E86-6EEF-7CA52B608C4D}"/>
              </a:ext>
            </a:extLst>
          </p:cNvPr>
          <p:cNvSpPr/>
          <p:nvPr/>
        </p:nvSpPr>
        <p:spPr>
          <a:xfrm>
            <a:off x="5126691" y="131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87CD1CF1-7A4F-49A9-AB3A-70593D1424EB}"/>
              </a:ext>
            </a:extLst>
          </p:cNvPr>
          <p:cNvSpPr/>
          <p:nvPr/>
        </p:nvSpPr>
        <p:spPr>
          <a:xfrm>
            <a:off x="5414691" y="131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id="{C1417B0C-80CB-A2DB-CCF2-86401B62057D}"/>
              </a:ext>
            </a:extLst>
          </p:cNvPr>
          <p:cNvSpPr/>
          <p:nvPr/>
        </p:nvSpPr>
        <p:spPr>
          <a:xfrm>
            <a:off x="5702691" y="131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8AE599B3-22C0-A128-1F94-6BE07EC44AB7}"/>
              </a:ext>
            </a:extLst>
          </p:cNvPr>
          <p:cNvSpPr/>
          <p:nvPr/>
        </p:nvSpPr>
        <p:spPr>
          <a:xfrm>
            <a:off x="4424691" y="1424868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1" name="직사각형 150">
            <a:extLst>
              <a:ext uri="{FF2B5EF4-FFF2-40B4-BE49-F238E27FC236}">
                <a16:creationId xmlns:a16="http://schemas.microsoft.com/office/drawing/2014/main" id="{A39A565E-CF3A-D765-2C3C-C14C212F86D2}"/>
              </a:ext>
            </a:extLst>
          </p:cNvPr>
          <p:cNvSpPr/>
          <p:nvPr/>
        </p:nvSpPr>
        <p:spPr>
          <a:xfrm>
            <a:off x="4550691" y="142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8B501C7D-7C3D-8054-3AE2-646A046C8AB0}"/>
              </a:ext>
            </a:extLst>
          </p:cNvPr>
          <p:cNvSpPr/>
          <p:nvPr/>
        </p:nvSpPr>
        <p:spPr>
          <a:xfrm>
            <a:off x="4838691" y="142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224798AE-AF03-B1AD-CB8E-06432C5455CE}"/>
              </a:ext>
            </a:extLst>
          </p:cNvPr>
          <p:cNvSpPr/>
          <p:nvPr/>
        </p:nvSpPr>
        <p:spPr>
          <a:xfrm>
            <a:off x="5126691" y="142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9EB1EE16-950B-E45D-052A-5105E2B2288F}"/>
              </a:ext>
            </a:extLst>
          </p:cNvPr>
          <p:cNvSpPr/>
          <p:nvPr/>
        </p:nvSpPr>
        <p:spPr>
          <a:xfrm>
            <a:off x="5414691" y="142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8699F2E8-E8EE-C60A-E92F-CBEB9D1D98C4}"/>
              </a:ext>
            </a:extLst>
          </p:cNvPr>
          <p:cNvSpPr/>
          <p:nvPr/>
        </p:nvSpPr>
        <p:spPr>
          <a:xfrm>
            <a:off x="5702691" y="142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F328A606-C04C-0A48-3DF5-61198A82448C}"/>
              </a:ext>
            </a:extLst>
          </p:cNvPr>
          <p:cNvSpPr/>
          <p:nvPr/>
        </p:nvSpPr>
        <p:spPr>
          <a:xfrm>
            <a:off x="4424691" y="153286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0E669A66-EEA3-A7D1-99CC-A51162337117}"/>
              </a:ext>
            </a:extLst>
          </p:cNvPr>
          <p:cNvSpPr/>
          <p:nvPr/>
        </p:nvSpPr>
        <p:spPr>
          <a:xfrm>
            <a:off x="4550691" y="1532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28DBFB9D-FDFF-7491-AF06-923720776387}"/>
              </a:ext>
            </a:extLst>
          </p:cNvPr>
          <p:cNvSpPr/>
          <p:nvPr/>
        </p:nvSpPr>
        <p:spPr>
          <a:xfrm>
            <a:off x="4838691" y="1532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BC692C25-6914-6335-1092-9887E9E4AB91}"/>
              </a:ext>
            </a:extLst>
          </p:cNvPr>
          <p:cNvSpPr/>
          <p:nvPr/>
        </p:nvSpPr>
        <p:spPr>
          <a:xfrm>
            <a:off x="5126691" y="1532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05D99219-7D81-7615-D4F8-BF22AF97A092}"/>
              </a:ext>
            </a:extLst>
          </p:cNvPr>
          <p:cNvSpPr/>
          <p:nvPr/>
        </p:nvSpPr>
        <p:spPr>
          <a:xfrm>
            <a:off x="5414691" y="1532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6BB24813-CB4B-B0B5-40AB-6A3F85171703}"/>
              </a:ext>
            </a:extLst>
          </p:cNvPr>
          <p:cNvSpPr/>
          <p:nvPr/>
        </p:nvSpPr>
        <p:spPr>
          <a:xfrm>
            <a:off x="5702691" y="1532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11505D7A-6BAD-80C2-1468-45896D6D19CB}"/>
              </a:ext>
            </a:extLst>
          </p:cNvPr>
          <p:cNvSpPr/>
          <p:nvPr/>
        </p:nvSpPr>
        <p:spPr>
          <a:xfrm>
            <a:off x="4424691" y="164086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A4525E46-2414-8F8B-E0B2-6BD4BC777519}"/>
              </a:ext>
            </a:extLst>
          </p:cNvPr>
          <p:cNvSpPr/>
          <p:nvPr/>
        </p:nvSpPr>
        <p:spPr>
          <a:xfrm>
            <a:off x="4550691" y="1640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1" name="직사각형 190">
            <a:extLst>
              <a:ext uri="{FF2B5EF4-FFF2-40B4-BE49-F238E27FC236}">
                <a16:creationId xmlns:a16="http://schemas.microsoft.com/office/drawing/2014/main" id="{A8BB0FB1-B8F8-7BA6-0B9D-9EC74F035003}"/>
              </a:ext>
            </a:extLst>
          </p:cNvPr>
          <p:cNvSpPr/>
          <p:nvPr/>
        </p:nvSpPr>
        <p:spPr>
          <a:xfrm>
            <a:off x="4838691" y="1640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76" name="직사각형 575">
            <a:extLst>
              <a:ext uri="{FF2B5EF4-FFF2-40B4-BE49-F238E27FC236}">
                <a16:creationId xmlns:a16="http://schemas.microsoft.com/office/drawing/2014/main" id="{000CB821-8358-0D6F-7951-AAE338847603}"/>
              </a:ext>
            </a:extLst>
          </p:cNvPr>
          <p:cNvSpPr/>
          <p:nvPr/>
        </p:nvSpPr>
        <p:spPr>
          <a:xfrm>
            <a:off x="5126691" y="1640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77" name="직사각형 576">
            <a:extLst>
              <a:ext uri="{FF2B5EF4-FFF2-40B4-BE49-F238E27FC236}">
                <a16:creationId xmlns:a16="http://schemas.microsoft.com/office/drawing/2014/main" id="{9AA6FC1E-1DEC-7D93-00DC-676D3973504C}"/>
              </a:ext>
            </a:extLst>
          </p:cNvPr>
          <p:cNvSpPr/>
          <p:nvPr/>
        </p:nvSpPr>
        <p:spPr>
          <a:xfrm>
            <a:off x="5414691" y="1640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78" name="직사각형 577">
            <a:extLst>
              <a:ext uri="{FF2B5EF4-FFF2-40B4-BE49-F238E27FC236}">
                <a16:creationId xmlns:a16="http://schemas.microsoft.com/office/drawing/2014/main" id="{2236C7A5-52F0-8F2C-78F4-309839978758}"/>
              </a:ext>
            </a:extLst>
          </p:cNvPr>
          <p:cNvSpPr/>
          <p:nvPr/>
        </p:nvSpPr>
        <p:spPr>
          <a:xfrm>
            <a:off x="5702691" y="1640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79" name="직사각형 578">
            <a:extLst>
              <a:ext uri="{FF2B5EF4-FFF2-40B4-BE49-F238E27FC236}">
                <a16:creationId xmlns:a16="http://schemas.microsoft.com/office/drawing/2014/main" id="{2301E69F-D6A1-8226-DD9D-454A41F2B2D7}"/>
              </a:ext>
            </a:extLst>
          </p:cNvPr>
          <p:cNvSpPr/>
          <p:nvPr/>
        </p:nvSpPr>
        <p:spPr>
          <a:xfrm>
            <a:off x="4424691" y="1748870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80" name="직사각형 579">
            <a:extLst>
              <a:ext uri="{FF2B5EF4-FFF2-40B4-BE49-F238E27FC236}">
                <a16:creationId xmlns:a16="http://schemas.microsoft.com/office/drawing/2014/main" id="{9FD240E2-B8B9-06F2-7D3A-2BB8DC386A05}"/>
              </a:ext>
            </a:extLst>
          </p:cNvPr>
          <p:cNvSpPr/>
          <p:nvPr/>
        </p:nvSpPr>
        <p:spPr>
          <a:xfrm>
            <a:off x="4550691" y="174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81" name="직사각형 580">
            <a:extLst>
              <a:ext uri="{FF2B5EF4-FFF2-40B4-BE49-F238E27FC236}">
                <a16:creationId xmlns:a16="http://schemas.microsoft.com/office/drawing/2014/main" id="{33F957ED-C58B-8E19-C3C9-E6E1D6B2748C}"/>
              </a:ext>
            </a:extLst>
          </p:cNvPr>
          <p:cNvSpPr/>
          <p:nvPr/>
        </p:nvSpPr>
        <p:spPr>
          <a:xfrm>
            <a:off x="4838691" y="174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82" name="직사각형 581">
            <a:extLst>
              <a:ext uri="{FF2B5EF4-FFF2-40B4-BE49-F238E27FC236}">
                <a16:creationId xmlns:a16="http://schemas.microsoft.com/office/drawing/2014/main" id="{B0CD2D24-EF20-2E6E-CB82-6B8B73122FBD}"/>
              </a:ext>
            </a:extLst>
          </p:cNvPr>
          <p:cNvSpPr/>
          <p:nvPr/>
        </p:nvSpPr>
        <p:spPr>
          <a:xfrm>
            <a:off x="5126691" y="174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83" name="직사각형 582">
            <a:extLst>
              <a:ext uri="{FF2B5EF4-FFF2-40B4-BE49-F238E27FC236}">
                <a16:creationId xmlns:a16="http://schemas.microsoft.com/office/drawing/2014/main" id="{CBA942AC-429E-C377-9FF3-6D55D886B8D0}"/>
              </a:ext>
            </a:extLst>
          </p:cNvPr>
          <p:cNvSpPr/>
          <p:nvPr/>
        </p:nvSpPr>
        <p:spPr>
          <a:xfrm>
            <a:off x="5414691" y="174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84" name="직사각형 583">
            <a:extLst>
              <a:ext uri="{FF2B5EF4-FFF2-40B4-BE49-F238E27FC236}">
                <a16:creationId xmlns:a16="http://schemas.microsoft.com/office/drawing/2014/main" id="{B1EDD91B-8E14-0260-0A5F-6700E259CC73}"/>
              </a:ext>
            </a:extLst>
          </p:cNvPr>
          <p:cNvSpPr/>
          <p:nvPr/>
        </p:nvSpPr>
        <p:spPr>
          <a:xfrm>
            <a:off x="5702691" y="174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85" name="직사각형 584">
            <a:extLst>
              <a:ext uri="{FF2B5EF4-FFF2-40B4-BE49-F238E27FC236}">
                <a16:creationId xmlns:a16="http://schemas.microsoft.com/office/drawing/2014/main" id="{943E667C-E143-8DEB-B6D6-82B4DF107763}"/>
              </a:ext>
            </a:extLst>
          </p:cNvPr>
          <p:cNvSpPr/>
          <p:nvPr/>
        </p:nvSpPr>
        <p:spPr>
          <a:xfrm>
            <a:off x="4424691" y="185686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86" name="직사각형 585">
            <a:extLst>
              <a:ext uri="{FF2B5EF4-FFF2-40B4-BE49-F238E27FC236}">
                <a16:creationId xmlns:a16="http://schemas.microsoft.com/office/drawing/2014/main" id="{81F7F10F-C70F-3122-04EC-5E7C40A25BC5}"/>
              </a:ext>
            </a:extLst>
          </p:cNvPr>
          <p:cNvSpPr/>
          <p:nvPr/>
        </p:nvSpPr>
        <p:spPr>
          <a:xfrm>
            <a:off x="4550691" y="185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87" name="직사각형 586">
            <a:extLst>
              <a:ext uri="{FF2B5EF4-FFF2-40B4-BE49-F238E27FC236}">
                <a16:creationId xmlns:a16="http://schemas.microsoft.com/office/drawing/2014/main" id="{F0B07B71-ADEB-45E2-BA6E-65EC55F6349F}"/>
              </a:ext>
            </a:extLst>
          </p:cNvPr>
          <p:cNvSpPr/>
          <p:nvPr/>
        </p:nvSpPr>
        <p:spPr>
          <a:xfrm>
            <a:off x="4838691" y="185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88" name="직사각형 587">
            <a:extLst>
              <a:ext uri="{FF2B5EF4-FFF2-40B4-BE49-F238E27FC236}">
                <a16:creationId xmlns:a16="http://schemas.microsoft.com/office/drawing/2014/main" id="{CA696717-4FAF-5B8B-3749-65285CBE300E}"/>
              </a:ext>
            </a:extLst>
          </p:cNvPr>
          <p:cNvSpPr/>
          <p:nvPr/>
        </p:nvSpPr>
        <p:spPr>
          <a:xfrm>
            <a:off x="5126691" y="185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89" name="직사각형 588">
            <a:extLst>
              <a:ext uri="{FF2B5EF4-FFF2-40B4-BE49-F238E27FC236}">
                <a16:creationId xmlns:a16="http://schemas.microsoft.com/office/drawing/2014/main" id="{2506D11C-553D-31C2-22CD-437F2C2DD2B2}"/>
              </a:ext>
            </a:extLst>
          </p:cNvPr>
          <p:cNvSpPr/>
          <p:nvPr/>
        </p:nvSpPr>
        <p:spPr>
          <a:xfrm>
            <a:off x="5414691" y="185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90" name="직사각형 589">
            <a:extLst>
              <a:ext uri="{FF2B5EF4-FFF2-40B4-BE49-F238E27FC236}">
                <a16:creationId xmlns:a16="http://schemas.microsoft.com/office/drawing/2014/main" id="{A7DB2314-74A1-44C4-B734-220EC19E2028}"/>
              </a:ext>
            </a:extLst>
          </p:cNvPr>
          <p:cNvSpPr/>
          <p:nvPr/>
        </p:nvSpPr>
        <p:spPr>
          <a:xfrm>
            <a:off x="5702691" y="185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91" name="직사각형 590">
            <a:extLst>
              <a:ext uri="{FF2B5EF4-FFF2-40B4-BE49-F238E27FC236}">
                <a16:creationId xmlns:a16="http://schemas.microsoft.com/office/drawing/2014/main" id="{8DF13300-CCCD-6B8C-6539-942D5CE33BD1}"/>
              </a:ext>
            </a:extLst>
          </p:cNvPr>
          <p:cNvSpPr/>
          <p:nvPr/>
        </p:nvSpPr>
        <p:spPr>
          <a:xfrm>
            <a:off x="4424691" y="1964868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92" name="직사각형 591">
            <a:extLst>
              <a:ext uri="{FF2B5EF4-FFF2-40B4-BE49-F238E27FC236}">
                <a16:creationId xmlns:a16="http://schemas.microsoft.com/office/drawing/2014/main" id="{7A39B2EE-D5D2-CD51-D116-13BF98255436}"/>
              </a:ext>
            </a:extLst>
          </p:cNvPr>
          <p:cNvSpPr/>
          <p:nvPr/>
        </p:nvSpPr>
        <p:spPr>
          <a:xfrm>
            <a:off x="4550691" y="196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93" name="직사각형 592">
            <a:extLst>
              <a:ext uri="{FF2B5EF4-FFF2-40B4-BE49-F238E27FC236}">
                <a16:creationId xmlns:a16="http://schemas.microsoft.com/office/drawing/2014/main" id="{007617C5-33B6-51C6-4F5E-EFE980D25092}"/>
              </a:ext>
            </a:extLst>
          </p:cNvPr>
          <p:cNvSpPr/>
          <p:nvPr/>
        </p:nvSpPr>
        <p:spPr>
          <a:xfrm>
            <a:off x="4838691" y="196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94" name="직사각형 593">
            <a:extLst>
              <a:ext uri="{FF2B5EF4-FFF2-40B4-BE49-F238E27FC236}">
                <a16:creationId xmlns:a16="http://schemas.microsoft.com/office/drawing/2014/main" id="{21AC2A51-74AD-4431-862F-A5D714C23A26}"/>
              </a:ext>
            </a:extLst>
          </p:cNvPr>
          <p:cNvSpPr/>
          <p:nvPr/>
        </p:nvSpPr>
        <p:spPr>
          <a:xfrm>
            <a:off x="5126691" y="196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95" name="직사각형 594">
            <a:extLst>
              <a:ext uri="{FF2B5EF4-FFF2-40B4-BE49-F238E27FC236}">
                <a16:creationId xmlns:a16="http://schemas.microsoft.com/office/drawing/2014/main" id="{E84B1433-349A-D44A-9B9B-869083E07814}"/>
              </a:ext>
            </a:extLst>
          </p:cNvPr>
          <p:cNvSpPr/>
          <p:nvPr/>
        </p:nvSpPr>
        <p:spPr>
          <a:xfrm>
            <a:off x="5414691" y="196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96" name="직사각형 595">
            <a:extLst>
              <a:ext uri="{FF2B5EF4-FFF2-40B4-BE49-F238E27FC236}">
                <a16:creationId xmlns:a16="http://schemas.microsoft.com/office/drawing/2014/main" id="{B6602A13-C4FE-B619-D59C-71998F0068B1}"/>
              </a:ext>
            </a:extLst>
          </p:cNvPr>
          <p:cNvSpPr/>
          <p:nvPr/>
        </p:nvSpPr>
        <p:spPr>
          <a:xfrm>
            <a:off x="5702691" y="1964868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97" name="직사각형 596">
            <a:extLst>
              <a:ext uri="{FF2B5EF4-FFF2-40B4-BE49-F238E27FC236}">
                <a16:creationId xmlns:a16="http://schemas.microsoft.com/office/drawing/2014/main" id="{F650493D-B320-B3FC-1BF8-5A109297535B}"/>
              </a:ext>
            </a:extLst>
          </p:cNvPr>
          <p:cNvSpPr/>
          <p:nvPr/>
        </p:nvSpPr>
        <p:spPr>
          <a:xfrm>
            <a:off x="4424691" y="207286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98" name="직사각형 597">
            <a:extLst>
              <a:ext uri="{FF2B5EF4-FFF2-40B4-BE49-F238E27FC236}">
                <a16:creationId xmlns:a16="http://schemas.microsoft.com/office/drawing/2014/main" id="{AD45746F-57D0-43EC-F07E-39BB9DCE2D69}"/>
              </a:ext>
            </a:extLst>
          </p:cNvPr>
          <p:cNvSpPr/>
          <p:nvPr/>
        </p:nvSpPr>
        <p:spPr>
          <a:xfrm>
            <a:off x="4550691" y="2072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99" name="직사각형 598">
            <a:extLst>
              <a:ext uri="{FF2B5EF4-FFF2-40B4-BE49-F238E27FC236}">
                <a16:creationId xmlns:a16="http://schemas.microsoft.com/office/drawing/2014/main" id="{2059D215-0048-9A61-F277-0BB1B658BDFE}"/>
              </a:ext>
            </a:extLst>
          </p:cNvPr>
          <p:cNvSpPr/>
          <p:nvPr/>
        </p:nvSpPr>
        <p:spPr>
          <a:xfrm>
            <a:off x="4838691" y="2072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00" name="직사각형 599">
            <a:extLst>
              <a:ext uri="{FF2B5EF4-FFF2-40B4-BE49-F238E27FC236}">
                <a16:creationId xmlns:a16="http://schemas.microsoft.com/office/drawing/2014/main" id="{9B6CC0A4-42F8-1DEC-CC05-7DF102C5EE2B}"/>
              </a:ext>
            </a:extLst>
          </p:cNvPr>
          <p:cNvSpPr/>
          <p:nvPr/>
        </p:nvSpPr>
        <p:spPr>
          <a:xfrm>
            <a:off x="5126691" y="2072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01" name="직사각형 600">
            <a:extLst>
              <a:ext uri="{FF2B5EF4-FFF2-40B4-BE49-F238E27FC236}">
                <a16:creationId xmlns:a16="http://schemas.microsoft.com/office/drawing/2014/main" id="{FBD42211-9A1B-2D8F-9A40-4F320389EED6}"/>
              </a:ext>
            </a:extLst>
          </p:cNvPr>
          <p:cNvSpPr/>
          <p:nvPr/>
        </p:nvSpPr>
        <p:spPr>
          <a:xfrm>
            <a:off x="5414691" y="2072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02" name="직사각형 601">
            <a:extLst>
              <a:ext uri="{FF2B5EF4-FFF2-40B4-BE49-F238E27FC236}">
                <a16:creationId xmlns:a16="http://schemas.microsoft.com/office/drawing/2014/main" id="{202F8969-4F91-7E0B-D76B-F804462D0069}"/>
              </a:ext>
            </a:extLst>
          </p:cNvPr>
          <p:cNvSpPr/>
          <p:nvPr/>
        </p:nvSpPr>
        <p:spPr>
          <a:xfrm>
            <a:off x="5702691" y="2072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03" name="직사각형 602">
            <a:extLst>
              <a:ext uri="{FF2B5EF4-FFF2-40B4-BE49-F238E27FC236}">
                <a16:creationId xmlns:a16="http://schemas.microsoft.com/office/drawing/2014/main" id="{960150D4-EC49-FBFA-30B6-04258E274D21}"/>
              </a:ext>
            </a:extLst>
          </p:cNvPr>
          <p:cNvSpPr/>
          <p:nvPr/>
        </p:nvSpPr>
        <p:spPr>
          <a:xfrm>
            <a:off x="4424691" y="218086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04" name="직사각형 603">
            <a:extLst>
              <a:ext uri="{FF2B5EF4-FFF2-40B4-BE49-F238E27FC236}">
                <a16:creationId xmlns:a16="http://schemas.microsoft.com/office/drawing/2014/main" id="{F0EA21DE-36A9-00F8-68F8-949F2EE5968D}"/>
              </a:ext>
            </a:extLst>
          </p:cNvPr>
          <p:cNvSpPr/>
          <p:nvPr/>
        </p:nvSpPr>
        <p:spPr>
          <a:xfrm>
            <a:off x="4550691" y="2180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05" name="직사각형 604">
            <a:extLst>
              <a:ext uri="{FF2B5EF4-FFF2-40B4-BE49-F238E27FC236}">
                <a16:creationId xmlns:a16="http://schemas.microsoft.com/office/drawing/2014/main" id="{FA8E91E5-63BB-31A5-5A56-1CBF7A50D09A}"/>
              </a:ext>
            </a:extLst>
          </p:cNvPr>
          <p:cNvSpPr/>
          <p:nvPr/>
        </p:nvSpPr>
        <p:spPr>
          <a:xfrm>
            <a:off x="4838691" y="2180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06" name="직사각형 605">
            <a:extLst>
              <a:ext uri="{FF2B5EF4-FFF2-40B4-BE49-F238E27FC236}">
                <a16:creationId xmlns:a16="http://schemas.microsoft.com/office/drawing/2014/main" id="{E73281D7-D80D-8E35-1A87-BC316D649DEA}"/>
              </a:ext>
            </a:extLst>
          </p:cNvPr>
          <p:cNvSpPr/>
          <p:nvPr/>
        </p:nvSpPr>
        <p:spPr>
          <a:xfrm>
            <a:off x="5126691" y="2180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07" name="직사각형 606">
            <a:extLst>
              <a:ext uri="{FF2B5EF4-FFF2-40B4-BE49-F238E27FC236}">
                <a16:creationId xmlns:a16="http://schemas.microsoft.com/office/drawing/2014/main" id="{92FA2B15-0E8F-962F-5AC3-95CDDEC2C4B1}"/>
              </a:ext>
            </a:extLst>
          </p:cNvPr>
          <p:cNvSpPr/>
          <p:nvPr/>
        </p:nvSpPr>
        <p:spPr>
          <a:xfrm>
            <a:off x="5414691" y="2180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08" name="직사각형 607">
            <a:extLst>
              <a:ext uri="{FF2B5EF4-FFF2-40B4-BE49-F238E27FC236}">
                <a16:creationId xmlns:a16="http://schemas.microsoft.com/office/drawing/2014/main" id="{DE9527CF-253C-9E32-95F7-8DACC34E26C9}"/>
              </a:ext>
            </a:extLst>
          </p:cNvPr>
          <p:cNvSpPr/>
          <p:nvPr/>
        </p:nvSpPr>
        <p:spPr>
          <a:xfrm>
            <a:off x="5702691" y="2180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09" name="직사각형 608">
            <a:extLst>
              <a:ext uri="{FF2B5EF4-FFF2-40B4-BE49-F238E27FC236}">
                <a16:creationId xmlns:a16="http://schemas.microsoft.com/office/drawing/2014/main" id="{3030D1B8-DE7D-0593-D747-2AD1D5FE07BE}"/>
              </a:ext>
            </a:extLst>
          </p:cNvPr>
          <p:cNvSpPr/>
          <p:nvPr/>
        </p:nvSpPr>
        <p:spPr>
          <a:xfrm>
            <a:off x="4424691" y="2288870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0" name="직사각형 609">
            <a:extLst>
              <a:ext uri="{FF2B5EF4-FFF2-40B4-BE49-F238E27FC236}">
                <a16:creationId xmlns:a16="http://schemas.microsoft.com/office/drawing/2014/main" id="{9F146478-578A-BC4F-0DB7-24CC2A26D8F5}"/>
              </a:ext>
            </a:extLst>
          </p:cNvPr>
          <p:cNvSpPr/>
          <p:nvPr/>
        </p:nvSpPr>
        <p:spPr>
          <a:xfrm>
            <a:off x="4550691" y="228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1" name="직사각형 610">
            <a:extLst>
              <a:ext uri="{FF2B5EF4-FFF2-40B4-BE49-F238E27FC236}">
                <a16:creationId xmlns:a16="http://schemas.microsoft.com/office/drawing/2014/main" id="{99AFDD38-F466-34D0-993C-1C1DBB66CDDD}"/>
              </a:ext>
            </a:extLst>
          </p:cNvPr>
          <p:cNvSpPr/>
          <p:nvPr/>
        </p:nvSpPr>
        <p:spPr>
          <a:xfrm>
            <a:off x="4838691" y="228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2" name="직사각형 611">
            <a:extLst>
              <a:ext uri="{FF2B5EF4-FFF2-40B4-BE49-F238E27FC236}">
                <a16:creationId xmlns:a16="http://schemas.microsoft.com/office/drawing/2014/main" id="{875057DD-529F-8A5D-8CB0-4BBEE23E25FA}"/>
              </a:ext>
            </a:extLst>
          </p:cNvPr>
          <p:cNvSpPr/>
          <p:nvPr/>
        </p:nvSpPr>
        <p:spPr>
          <a:xfrm>
            <a:off x="5126691" y="228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3" name="직사각형 612">
            <a:extLst>
              <a:ext uri="{FF2B5EF4-FFF2-40B4-BE49-F238E27FC236}">
                <a16:creationId xmlns:a16="http://schemas.microsoft.com/office/drawing/2014/main" id="{4D5816D5-6AB9-469C-689F-9A905FCE9BB8}"/>
              </a:ext>
            </a:extLst>
          </p:cNvPr>
          <p:cNvSpPr/>
          <p:nvPr/>
        </p:nvSpPr>
        <p:spPr>
          <a:xfrm>
            <a:off x="5414691" y="228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4" name="직사각형 613">
            <a:extLst>
              <a:ext uri="{FF2B5EF4-FFF2-40B4-BE49-F238E27FC236}">
                <a16:creationId xmlns:a16="http://schemas.microsoft.com/office/drawing/2014/main" id="{8B8A4506-577D-2210-125E-93AD55E27375}"/>
              </a:ext>
            </a:extLst>
          </p:cNvPr>
          <p:cNvSpPr/>
          <p:nvPr/>
        </p:nvSpPr>
        <p:spPr>
          <a:xfrm>
            <a:off x="5702691" y="228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5" name="직사각형 614">
            <a:extLst>
              <a:ext uri="{FF2B5EF4-FFF2-40B4-BE49-F238E27FC236}">
                <a16:creationId xmlns:a16="http://schemas.microsoft.com/office/drawing/2014/main" id="{8E0F73D4-2581-F58F-C8B6-33AAA56EAA20}"/>
              </a:ext>
            </a:extLst>
          </p:cNvPr>
          <p:cNvSpPr/>
          <p:nvPr/>
        </p:nvSpPr>
        <p:spPr>
          <a:xfrm>
            <a:off x="4424691" y="2396869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6" name="직사각형 615">
            <a:extLst>
              <a:ext uri="{FF2B5EF4-FFF2-40B4-BE49-F238E27FC236}">
                <a16:creationId xmlns:a16="http://schemas.microsoft.com/office/drawing/2014/main" id="{9B9EE7EC-CB7E-9A25-F720-5E71D9BDE870}"/>
              </a:ext>
            </a:extLst>
          </p:cNvPr>
          <p:cNvSpPr/>
          <p:nvPr/>
        </p:nvSpPr>
        <p:spPr>
          <a:xfrm>
            <a:off x="4550691" y="239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7" name="직사각형 616">
            <a:extLst>
              <a:ext uri="{FF2B5EF4-FFF2-40B4-BE49-F238E27FC236}">
                <a16:creationId xmlns:a16="http://schemas.microsoft.com/office/drawing/2014/main" id="{B48FE6AD-BA42-71FF-65A5-9E2C7D3475F0}"/>
              </a:ext>
            </a:extLst>
          </p:cNvPr>
          <p:cNvSpPr/>
          <p:nvPr/>
        </p:nvSpPr>
        <p:spPr>
          <a:xfrm>
            <a:off x="4838691" y="239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8" name="직사각형 617">
            <a:extLst>
              <a:ext uri="{FF2B5EF4-FFF2-40B4-BE49-F238E27FC236}">
                <a16:creationId xmlns:a16="http://schemas.microsoft.com/office/drawing/2014/main" id="{A4C91628-3F3A-D1F4-E1D2-630DF135ACDA}"/>
              </a:ext>
            </a:extLst>
          </p:cNvPr>
          <p:cNvSpPr/>
          <p:nvPr/>
        </p:nvSpPr>
        <p:spPr>
          <a:xfrm>
            <a:off x="5126691" y="239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9" name="직사각형 618">
            <a:extLst>
              <a:ext uri="{FF2B5EF4-FFF2-40B4-BE49-F238E27FC236}">
                <a16:creationId xmlns:a16="http://schemas.microsoft.com/office/drawing/2014/main" id="{C4164B66-F36E-559E-BC7E-7BA2C900390A}"/>
              </a:ext>
            </a:extLst>
          </p:cNvPr>
          <p:cNvSpPr/>
          <p:nvPr/>
        </p:nvSpPr>
        <p:spPr>
          <a:xfrm>
            <a:off x="5414691" y="239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20" name="직사각형 619">
            <a:extLst>
              <a:ext uri="{FF2B5EF4-FFF2-40B4-BE49-F238E27FC236}">
                <a16:creationId xmlns:a16="http://schemas.microsoft.com/office/drawing/2014/main" id="{24B872F7-03E7-766F-B60B-60D36DB13CE6}"/>
              </a:ext>
            </a:extLst>
          </p:cNvPr>
          <p:cNvSpPr/>
          <p:nvPr/>
        </p:nvSpPr>
        <p:spPr>
          <a:xfrm>
            <a:off x="5702691" y="2396869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21" name="직사각형 620">
            <a:extLst>
              <a:ext uri="{FF2B5EF4-FFF2-40B4-BE49-F238E27FC236}">
                <a16:creationId xmlns:a16="http://schemas.microsoft.com/office/drawing/2014/main" id="{8BC5B2F7-A3CC-05EB-5C4C-6CD8E5040B84}"/>
              </a:ext>
            </a:extLst>
          </p:cNvPr>
          <p:cNvSpPr/>
          <p:nvPr/>
        </p:nvSpPr>
        <p:spPr>
          <a:xfrm>
            <a:off x="4424691" y="2504870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22" name="직사각형 621">
            <a:extLst>
              <a:ext uri="{FF2B5EF4-FFF2-40B4-BE49-F238E27FC236}">
                <a16:creationId xmlns:a16="http://schemas.microsoft.com/office/drawing/2014/main" id="{1AEFC4CF-4B74-636C-E6FF-242B0EA14B81}"/>
              </a:ext>
            </a:extLst>
          </p:cNvPr>
          <p:cNvSpPr/>
          <p:nvPr/>
        </p:nvSpPr>
        <p:spPr>
          <a:xfrm>
            <a:off x="4550691" y="2504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23" name="직사각형 622">
            <a:extLst>
              <a:ext uri="{FF2B5EF4-FFF2-40B4-BE49-F238E27FC236}">
                <a16:creationId xmlns:a16="http://schemas.microsoft.com/office/drawing/2014/main" id="{91327A74-6929-0838-BE39-6CB6ABD0DDF8}"/>
              </a:ext>
            </a:extLst>
          </p:cNvPr>
          <p:cNvSpPr/>
          <p:nvPr/>
        </p:nvSpPr>
        <p:spPr>
          <a:xfrm>
            <a:off x="4838691" y="2504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24" name="직사각형 623">
            <a:extLst>
              <a:ext uri="{FF2B5EF4-FFF2-40B4-BE49-F238E27FC236}">
                <a16:creationId xmlns:a16="http://schemas.microsoft.com/office/drawing/2014/main" id="{47F3DD2E-36D6-9321-698A-DCF45DFFE8FD}"/>
              </a:ext>
            </a:extLst>
          </p:cNvPr>
          <p:cNvSpPr/>
          <p:nvPr/>
        </p:nvSpPr>
        <p:spPr>
          <a:xfrm>
            <a:off x="5126691" y="2504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25" name="직사각형 624">
            <a:extLst>
              <a:ext uri="{FF2B5EF4-FFF2-40B4-BE49-F238E27FC236}">
                <a16:creationId xmlns:a16="http://schemas.microsoft.com/office/drawing/2014/main" id="{BB462E98-5183-912D-5FA7-AFB65EC28250}"/>
              </a:ext>
            </a:extLst>
          </p:cNvPr>
          <p:cNvSpPr/>
          <p:nvPr/>
        </p:nvSpPr>
        <p:spPr>
          <a:xfrm>
            <a:off x="5414691" y="2504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26" name="직사각형 625">
            <a:extLst>
              <a:ext uri="{FF2B5EF4-FFF2-40B4-BE49-F238E27FC236}">
                <a16:creationId xmlns:a16="http://schemas.microsoft.com/office/drawing/2014/main" id="{43482592-B600-DC5B-D041-4BF1CFC02345}"/>
              </a:ext>
            </a:extLst>
          </p:cNvPr>
          <p:cNvSpPr/>
          <p:nvPr/>
        </p:nvSpPr>
        <p:spPr>
          <a:xfrm>
            <a:off x="5702691" y="2504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27" name="직사각형 626">
            <a:extLst>
              <a:ext uri="{FF2B5EF4-FFF2-40B4-BE49-F238E27FC236}">
                <a16:creationId xmlns:a16="http://schemas.microsoft.com/office/drawing/2014/main" id="{89DC00A0-570F-9AE4-DBEF-60A6ADF91A3D}"/>
              </a:ext>
            </a:extLst>
          </p:cNvPr>
          <p:cNvSpPr/>
          <p:nvPr/>
        </p:nvSpPr>
        <p:spPr>
          <a:xfrm>
            <a:off x="4424691" y="2612870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28" name="직사각형 627">
            <a:extLst>
              <a:ext uri="{FF2B5EF4-FFF2-40B4-BE49-F238E27FC236}">
                <a16:creationId xmlns:a16="http://schemas.microsoft.com/office/drawing/2014/main" id="{524E03D8-D673-FE54-49CE-4F8F098144E6}"/>
              </a:ext>
            </a:extLst>
          </p:cNvPr>
          <p:cNvSpPr/>
          <p:nvPr/>
        </p:nvSpPr>
        <p:spPr>
          <a:xfrm>
            <a:off x="4550691" y="2612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1" name="직사각형 630">
            <a:extLst>
              <a:ext uri="{FF2B5EF4-FFF2-40B4-BE49-F238E27FC236}">
                <a16:creationId xmlns:a16="http://schemas.microsoft.com/office/drawing/2014/main" id="{2C88EE3F-2701-59F7-D4D1-4A87FA9327B0}"/>
              </a:ext>
            </a:extLst>
          </p:cNvPr>
          <p:cNvSpPr/>
          <p:nvPr/>
        </p:nvSpPr>
        <p:spPr>
          <a:xfrm>
            <a:off x="4838691" y="2612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2" name="직사각형 631">
            <a:extLst>
              <a:ext uri="{FF2B5EF4-FFF2-40B4-BE49-F238E27FC236}">
                <a16:creationId xmlns:a16="http://schemas.microsoft.com/office/drawing/2014/main" id="{B28D6D9E-AF2A-28AC-F0C6-AD98A4667687}"/>
              </a:ext>
            </a:extLst>
          </p:cNvPr>
          <p:cNvSpPr/>
          <p:nvPr/>
        </p:nvSpPr>
        <p:spPr>
          <a:xfrm>
            <a:off x="5126691" y="2612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3" name="직사각형 632">
            <a:extLst>
              <a:ext uri="{FF2B5EF4-FFF2-40B4-BE49-F238E27FC236}">
                <a16:creationId xmlns:a16="http://schemas.microsoft.com/office/drawing/2014/main" id="{B6A19B04-0DD8-9B48-E92B-F03A0D63E4E8}"/>
              </a:ext>
            </a:extLst>
          </p:cNvPr>
          <p:cNvSpPr/>
          <p:nvPr/>
        </p:nvSpPr>
        <p:spPr>
          <a:xfrm>
            <a:off x="5414691" y="2612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4" name="직사각형 633">
            <a:extLst>
              <a:ext uri="{FF2B5EF4-FFF2-40B4-BE49-F238E27FC236}">
                <a16:creationId xmlns:a16="http://schemas.microsoft.com/office/drawing/2014/main" id="{9EF92A4D-A086-3868-B2B2-EC3F01E93071}"/>
              </a:ext>
            </a:extLst>
          </p:cNvPr>
          <p:cNvSpPr/>
          <p:nvPr/>
        </p:nvSpPr>
        <p:spPr>
          <a:xfrm>
            <a:off x="5702691" y="2612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5" name="직사각형 634">
            <a:extLst>
              <a:ext uri="{FF2B5EF4-FFF2-40B4-BE49-F238E27FC236}">
                <a16:creationId xmlns:a16="http://schemas.microsoft.com/office/drawing/2014/main" id="{B28E792B-32C3-4AAA-BB60-237AE40BC3FB}"/>
              </a:ext>
            </a:extLst>
          </p:cNvPr>
          <p:cNvSpPr/>
          <p:nvPr/>
        </p:nvSpPr>
        <p:spPr>
          <a:xfrm>
            <a:off x="4424691" y="2720871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6" name="직사각형 635">
            <a:extLst>
              <a:ext uri="{FF2B5EF4-FFF2-40B4-BE49-F238E27FC236}">
                <a16:creationId xmlns:a16="http://schemas.microsoft.com/office/drawing/2014/main" id="{F2320E4F-36BC-AF79-54EA-4AD9B633AEBE}"/>
              </a:ext>
            </a:extLst>
          </p:cNvPr>
          <p:cNvSpPr/>
          <p:nvPr/>
        </p:nvSpPr>
        <p:spPr>
          <a:xfrm>
            <a:off x="4550691" y="2720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7" name="직사각형 636">
            <a:extLst>
              <a:ext uri="{FF2B5EF4-FFF2-40B4-BE49-F238E27FC236}">
                <a16:creationId xmlns:a16="http://schemas.microsoft.com/office/drawing/2014/main" id="{D841F559-40A4-B464-FFFF-D045F65BCA42}"/>
              </a:ext>
            </a:extLst>
          </p:cNvPr>
          <p:cNvSpPr/>
          <p:nvPr/>
        </p:nvSpPr>
        <p:spPr>
          <a:xfrm>
            <a:off x="4838691" y="2720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8" name="직사각형 637">
            <a:extLst>
              <a:ext uri="{FF2B5EF4-FFF2-40B4-BE49-F238E27FC236}">
                <a16:creationId xmlns:a16="http://schemas.microsoft.com/office/drawing/2014/main" id="{13540137-B369-C8C5-CF80-92728F0B947A}"/>
              </a:ext>
            </a:extLst>
          </p:cNvPr>
          <p:cNvSpPr/>
          <p:nvPr/>
        </p:nvSpPr>
        <p:spPr>
          <a:xfrm>
            <a:off x="5126691" y="2720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39" name="직사각형 638">
            <a:extLst>
              <a:ext uri="{FF2B5EF4-FFF2-40B4-BE49-F238E27FC236}">
                <a16:creationId xmlns:a16="http://schemas.microsoft.com/office/drawing/2014/main" id="{5E4C922A-EBCD-1B7F-CF99-804827EEBFA3}"/>
              </a:ext>
            </a:extLst>
          </p:cNvPr>
          <p:cNvSpPr/>
          <p:nvPr/>
        </p:nvSpPr>
        <p:spPr>
          <a:xfrm>
            <a:off x="5414691" y="2720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2" name="직사각형 191">
            <a:extLst>
              <a:ext uri="{FF2B5EF4-FFF2-40B4-BE49-F238E27FC236}">
                <a16:creationId xmlns:a16="http://schemas.microsoft.com/office/drawing/2014/main" id="{D7035CEC-9529-5A82-E966-C353ED625298}"/>
              </a:ext>
            </a:extLst>
          </p:cNvPr>
          <p:cNvSpPr/>
          <p:nvPr/>
        </p:nvSpPr>
        <p:spPr>
          <a:xfrm>
            <a:off x="5702691" y="2720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3" name="직사각형 192">
            <a:extLst>
              <a:ext uri="{FF2B5EF4-FFF2-40B4-BE49-F238E27FC236}">
                <a16:creationId xmlns:a16="http://schemas.microsoft.com/office/drawing/2014/main" id="{C177B530-9E0A-7BD8-191C-55CA58AC92FF}"/>
              </a:ext>
            </a:extLst>
          </p:cNvPr>
          <p:cNvSpPr/>
          <p:nvPr/>
        </p:nvSpPr>
        <p:spPr>
          <a:xfrm>
            <a:off x="4424691" y="2828870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4" name="직사각형 193">
            <a:extLst>
              <a:ext uri="{FF2B5EF4-FFF2-40B4-BE49-F238E27FC236}">
                <a16:creationId xmlns:a16="http://schemas.microsoft.com/office/drawing/2014/main" id="{5994599A-E593-E268-B8A1-5E1F19CF3E4F}"/>
              </a:ext>
            </a:extLst>
          </p:cNvPr>
          <p:cNvSpPr/>
          <p:nvPr/>
        </p:nvSpPr>
        <p:spPr>
          <a:xfrm>
            <a:off x="4550691" y="282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5" name="직사각형 194">
            <a:extLst>
              <a:ext uri="{FF2B5EF4-FFF2-40B4-BE49-F238E27FC236}">
                <a16:creationId xmlns:a16="http://schemas.microsoft.com/office/drawing/2014/main" id="{E73774AB-2D53-B4AD-0C37-885E247BCE0E}"/>
              </a:ext>
            </a:extLst>
          </p:cNvPr>
          <p:cNvSpPr/>
          <p:nvPr/>
        </p:nvSpPr>
        <p:spPr>
          <a:xfrm>
            <a:off x="4838691" y="282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6" name="직사각형 195">
            <a:extLst>
              <a:ext uri="{FF2B5EF4-FFF2-40B4-BE49-F238E27FC236}">
                <a16:creationId xmlns:a16="http://schemas.microsoft.com/office/drawing/2014/main" id="{66175619-04FD-941A-1156-390B9D8BCE2B}"/>
              </a:ext>
            </a:extLst>
          </p:cNvPr>
          <p:cNvSpPr/>
          <p:nvPr/>
        </p:nvSpPr>
        <p:spPr>
          <a:xfrm>
            <a:off x="5126691" y="282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7" name="직사각형 196">
            <a:extLst>
              <a:ext uri="{FF2B5EF4-FFF2-40B4-BE49-F238E27FC236}">
                <a16:creationId xmlns:a16="http://schemas.microsoft.com/office/drawing/2014/main" id="{D83EB207-B2D3-5315-2952-6468B0939A32}"/>
              </a:ext>
            </a:extLst>
          </p:cNvPr>
          <p:cNvSpPr/>
          <p:nvPr/>
        </p:nvSpPr>
        <p:spPr>
          <a:xfrm>
            <a:off x="5414691" y="282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8" name="직사각형 197">
            <a:extLst>
              <a:ext uri="{FF2B5EF4-FFF2-40B4-BE49-F238E27FC236}">
                <a16:creationId xmlns:a16="http://schemas.microsoft.com/office/drawing/2014/main" id="{6B9D2CA4-A581-963A-8268-34CF71B3013D}"/>
              </a:ext>
            </a:extLst>
          </p:cNvPr>
          <p:cNvSpPr/>
          <p:nvPr/>
        </p:nvSpPr>
        <p:spPr>
          <a:xfrm>
            <a:off x="5702691" y="2828870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9" name="직사각형 198">
            <a:extLst>
              <a:ext uri="{FF2B5EF4-FFF2-40B4-BE49-F238E27FC236}">
                <a16:creationId xmlns:a16="http://schemas.microsoft.com/office/drawing/2014/main" id="{FE554206-5844-CE55-BF47-279977138D3B}"/>
              </a:ext>
            </a:extLst>
          </p:cNvPr>
          <p:cNvSpPr/>
          <p:nvPr/>
        </p:nvSpPr>
        <p:spPr>
          <a:xfrm>
            <a:off x="4424691" y="2936871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0" name="직사각형 199">
            <a:extLst>
              <a:ext uri="{FF2B5EF4-FFF2-40B4-BE49-F238E27FC236}">
                <a16:creationId xmlns:a16="http://schemas.microsoft.com/office/drawing/2014/main" id="{7B9F1F3B-11E6-AF9B-D401-9DDD6ECA7578}"/>
              </a:ext>
            </a:extLst>
          </p:cNvPr>
          <p:cNvSpPr/>
          <p:nvPr/>
        </p:nvSpPr>
        <p:spPr>
          <a:xfrm>
            <a:off x="4550691" y="2936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1" name="직사각형 200">
            <a:extLst>
              <a:ext uri="{FF2B5EF4-FFF2-40B4-BE49-F238E27FC236}">
                <a16:creationId xmlns:a16="http://schemas.microsoft.com/office/drawing/2014/main" id="{E9E36F81-DD5C-813E-4C56-66A8BE881350}"/>
              </a:ext>
            </a:extLst>
          </p:cNvPr>
          <p:cNvSpPr/>
          <p:nvPr/>
        </p:nvSpPr>
        <p:spPr>
          <a:xfrm>
            <a:off x="4838691" y="2936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2" name="직사각형 201">
            <a:extLst>
              <a:ext uri="{FF2B5EF4-FFF2-40B4-BE49-F238E27FC236}">
                <a16:creationId xmlns:a16="http://schemas.microsoft.com/office/drawing/2014/main" id="{B3237CDA-EFE5-6509-AC74-F1FBAF2DF9B2}"/>
              </a:ext>
            </a:extLst>
          </p:cNvPr>
          <p:cNvSpPr/>
          <p:nvPr/>
        </p:nvSpPr>
        <p:spPr>
          <a:xfrm>
            <a:off x="5126691" y="2936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3" name="직사각형 202">
            <a:extLst>
              <a:ext uri="{FF2B5EF4-FFF2-40B4-BE49-F238E27FC236}">
                <a16:creationId xmlns:a16="http://schemas.microsoft.com/office/drawing/2014/main" id="{0122D3F9-0809-9B57-86FE-063FBBEB0874}"/>
              </a:ext>
            </a:extLst>
          </p:cNvPr>
          <p:cNvSpPr/>
          <p:nvPr/>
        </p:nvSpPr>
        <p:spPr>
          <a:xfrm>
            <a:off x="5414691" y="2936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4" name="직사각형 333">
            <a:extLst>
              <a:ext uri="{FF2B5EF4-FFF2-40B4-BE49-F238E27FC236}">
                <a16:creationId xmlns:a16="http://schemas.microsoft.com/office/drawing/2014/main" id="{EDEEEA75-3237-6EC1-CF78-5D78443E3249}"/>
              </a:ext>
            </a:extLst>
          </p:cNvPr>
          <p:cNvSpPr/>
          <p:nvPr/>
        </p:nvSpPr>
        <p:spPr>
          <a:xfrm>
            <a:off x="5702691" y="2936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5" name="직사각형 334">
            <a:extLst>
              <a:ext uri="{FF2B5EF4-FFF2-40B4-BE49-F238E27FC236}">
                <a16:creationId xmlns:a16="http://schemas.microsoft.com/office/drawing/2014/main" id="{D3AFFAC7-0B5A-9E25-483C-32676084E61C}"/>
              </a:ext>
            </a:extLst>
          </p:cNvPr>
          <p:cNvSpPr/>
          <p:nvPr/>
        </p:nvSpPr>
        <p:spPr>
          <a:xfrm>
            <a:off x="4424691" y="3044871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6" name="직사각형 335">
            <a:extLst>
              <a:ext uri="{FF2B5EF4-FFF2-40B4-BE49-F238E27FC236}">
                <a16:creationId xmlns:a16="http://schemas.microsoft.com/office/drawing/2014/main" id="{58E86E92-EB83-C4AA-AEDA-0E3687C1E32F}"/>
              </a:ext>
            </a:extLst>
          </p:cNvPr>
          <p:cNvSpPr/>
          <p:nvPr/>
        </p:nvSpPr>
        <p:spPr>
          <a:xfrm>
            <a:off x="4550691" y="3044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7" name="직사각형 336">
            <a:extLst>
              <a:ext uri="{FF2B5EF4-FFF2-40B4-BE49-F238E27FC236}">
                <a16:creationId xmlns:a16="http://schemas.microsoft.com/office/drawing/2014/main" id="{8D073925-CDF8-C681-7AED-03E7C3505D60}"/>
              </a:ext>
            </a:extLst>
          </p:cNvPr>
          <p:cNvSpPr/>
          <p:nvPr/>
        </p:nvSpPr>
        <p:spPr>
          <a:xfrm>
            <a:off x="4838691" y="3044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8" name="직사각형 337">
            <a:extLst>
              <a:ext uri="{FF2B5EF4-FFF2-40B4-BE49-F238E27FC236}">
                <a16:creationId xmlns:a16="http://schemas.microsoft.com/office/drawing/2014/main" id="{9A756CA5-06DC-D2EE-E8D1-0E2B3F09F069}"/>
              </a:ext>
            </a:extLst>
          </p:cNvPr>
          <p:cNvSpPr/>
          <p:nvPr/>
        </p:nvSpPr>
        <p:spPr>
          <a:xfrm>
            <a:off x="5126691" y="3044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9" name="직사각형 338">
            <a:extLst>
              <a:ext uri="{FF2B5EF4-FFF2-40B4-BE49-F238E27FC236}">
                <a16:creationId xmlns:a16="http://schemas.microsoft.com/office/drawing/2014/main" id="{13B2C548-2629-A3DF-C80F-45922E4B10A3}"/>
              </a:ext>
            </a:extLst>
          </p:cNvPr>
          <p:cNvSpPr/>
          <p:nvPr/>
        </p:nvSpPr>
        <p:spPr>
          <a:xfrm>
            <a:off x="5414691" y="3044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0" name="직사각형 339">
            <a:extLst>
              <a:ext uri="{FF2B5EF4-FFF2-40B4-BE49-F238E27FC236}">
                <a16:creationId xmlns:a16="http://schemas.microsoft.com/office/drawing/2014/main" id="{DCC127F8-8087-3A7E-CB4D-D32F90B8EF86}"/>
              </a:ext>
            </a:extLst>
          </p:cNvPr>
          <p:cNvSpPr/>
          <p:nvPr/>
        </p:nvSpPr>
        <p:spPr>
          <a:xfrm>
            <a:off x="5702691" y="3044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1" name="직사각형 340">
            <a:extLst>
              <a:ext uri="{FF2B5EF4-FFF2-40B4-BE49-F238E27FC236}">
                <a16:creationId xmlns:a16="http://schemas.microsoft.com/office/drawing/2014/main" id="{EF847269-D32F-E930-AF9E-8A4570C20F70}"/>
              </a:ext>
            </a:extLst>
          </p:cNvPr>
          <p:cNvSpPr/>
          <p:nvPr/>
        </p:nvSpPr>
        <p:spPr>
          <a:xfrm>
            <a:off x="4424691" y="3152872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2" name="직사각형 341">
            <a:extLst>
              <a:ext uri="{FF2B5EF4-FFF2-40B4-BE49-F238E27FC236}">
                <a16:creationId xmlns:a16="http://schemas.microsoft.com/office/drawing/2014/main" id="{02799C01-EF7D-1BBA-8813-192A9FD9CEA9}"/>
              </a:ext>
            </a:extLst>
          </p:cNvPr>
          <p:cNvSpPr/>
          <p:nvPr/>
        </p:nvSpPr>
        <p:spPr>
          <a:xfrm>
            <a:off x="4550691" y="3152872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3" name="직사각형 342">
            <a:extLst>
              <a:ext uri="{FF2B5EF4-FFF2-40B4-BE49-F238E27FC236}">
                <a16:creationId xmlns:a16="http://schemas.microsoft.com/office/drawing/2014/main" id="{335235F6-BBC1-B28F-F960-5BCD8033494E}"/>
              </a:ext>
            </a:extLst>
          </p:cNvPr>
          <p:cNvSpPr/>
          <p:nvPr/>
        </p:nvSpPr>
        <p:spPr>
          <a:xfrm>
            <a:off x="4838691" y="3152872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4" name="직사각형 343">
            <a:extLst>
              <a:ext uri="{FF2B5EF4-FFF2-40B4-BE49-F238E27FC236}">
                <a16:creationId xmlns:a16="http://schemas.microsoft.com/office/drawing/2014/main" id="{A68A91F2-C8BF-AACB-EF37-DEAE76EE677C}"/>
              </a:ext>
            </a:extLst>
          </p:cNvPr>
          <p:cNvSpPr/>
          <p:nvPr/>
        </p:nvSpPr>
        <p:spPr>
          <a:xfrm>
            <a:off x="5126691" y="3152872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5" name="직사각형 344">
            <a:extLst>
              <a:ext uri="{FF2B5EF4-FFF2-40B4-BE49-F238E27FC236}">
                <a16:creationId xmlns:a16="http://schemas.microsoft.com/office/drawing/2014/main" id="{271925E5-09D7-F46C-0B5C-ACF414BC4F40}"/>
              </a:ext>
            </a:extLst>
          </p:cNvPr>
          <p:cNvSpPr/>
          <p:nvPr/>
        </p:nvSpPr>
        <p:spPr>
          <a:xfrm>
            <a:off x="5414691" y="3152872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6" name="직사각형 345">
            <a:extLst>
              <a:ext uri="{FF2B5EF4-FFF2-40B4-BE49-F238E27FC236}">
                <a16:creationId xmlns:a16="http://schemas.microsoft.com/office/drawing/2014/main" id="{B39D67B0-835E-2822-6215-EE916FB8BED3}"/>
              </a:ext>
            </a:extLst>
          </p:cNvPr>
          <p:cNvSpPr/>
          <p:nvPr/>
        </p:nvSpPr>
        <p:spPr>
          <a:xfrm>
            <a:off x="5702691" y="3152872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7" name="직사각형 346">
            <a:extLst>
              <a:ext uri="{FF2B5EF4-FFF2-40B4-BE49-F238E27FC236}">
                <a16:creationId xmlns:a16="http://schemas.microsoft.com/office/drawing/2014/main" id="{6EB980F2-1649-1568-7F62-4E907A402AFD}"/>
              </a:ext>
            </a:extLst>
          </p:cNvPr>
          <p:cNvSpPr/>
          <p:nvPr/>
        </p:nvSpPr>
        <p:spPr>
          <a:xfrm>
            <a:off x="4424691" y="3260871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8" name="직사각형 347">
            <a:extLst>
              <a:ext uri="{FF2B5EF4-FFF2-40B4-BE49-F238E27FC236}">
                <a16:creationId xmlns:a16="http://schemas.microsoft.com/office/drawing/2014/main" id="{31E8DC9B-FE9B-5124-994A-28B72D60FACD}"/>
              </a:ext>
            </a:extLst>
          </p:cNvPr>
          <p:cNvSpPr/>
          <p:nvPr/>
        </p:nvSpPr>
        <p:spPr>
          <a:xfrm>
            <a:off x="4550691" y="3260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9" name="직사각형 348">
            <a:extLst>
              <a:ext uri="{FF2B5EF4-FFF2-40B4-BE49-F238E27FC236}">
                <a16:creationId xmlns:a16="http://schemas.microsoft.com/office/drawing/2014/main" id="{E329495C-7BFB-B07A-2FBA-C84CB2D3D800}"/>
              </a:ext>
            </a:extLst>
          </p:cNvPr>
          <p:cNvSpPr/>
          <p:nvPr/>
        </p:nvSpPr>
        <p:spPr>
          <a:xfrm>
            <a:off x="4838691" y="3260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0" name="직사각형 349">
            <a:extLst>
              <a:ext uri="{FF2B5EF4-FFF2-40B4-BE49-F238E27FC236}">
                <a16:creationId xmlns:a16="http://schemas.microsoft.com/office/drawing/2014/main" id="{C1AA9841-8FB8-FEAA-E54D-81A020C6EBED}"/>
              </a:ext>
            </a:extLst>
          </p:cNvPr>
          <p:cNvSpPr/>
          <p:nvPr/>
        </p:nvSpPr>
        <p:spPr>
          <a:xfrm>
            <a:off x="5126691" y="3260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1" name="직사각형 350">
            <a:extLst>
              <a:ext uri="{FF2B5EF4-FFF2-40B4-BE49-F238E27FC236}">
                <a16:creationId xmlns:a16="http://schemas.microsoft.com/office/drawing/2014/main" id="{BF46C71D-D78E-9A4F-E20E-F2AC98D5D163}"/>
              </a:ext>
            </a:extLst>
          </p:cNvPr>
          <p:cNvSpPr/>
          <p:nvPr/>
        </p:nvSpPr>
        <p:spPr>
          <a:xfrm>
            <a:off x="5414691" y="3260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2" name="직사각형 351">
            <a:extLst>
              <a:ext uri="{FF2B5EF4-FFF2-40B4-BE49-F238E27FC236}">
                <a16:creationId xmlns:a16="http://schemas.microsoft.com/office/drawing/2014/main" id="{E69F642F-EF36-8368-FFB7-64C27051D76F}"/>
              </a:ext>
            </a:extLst>
          </p:cNvPr>
          <p:cNvSpPr/>
          <p:nvPr/>
        </p:nvSpPr>
        <p:spPr>
          <a:xfrm>
            <a:off x="5702691" y="3260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3" name="직사각형 352">
            <a:extLst>
              <a:ext uri="{FF2B5EF4-FFF2-40B4-BE49-F238E27FC236}">
                <a16:creationId xmlns:a16="http://schemas.microsoft.com/office/drawing/2014/main" id="{CA6BACED-CBEE-744D-B553-4C117E063A0D}"/>
              </a:ext>
            </a:extLst>
          </p:cNvPr>
          <p:cNvSpPr/>
          <p:nvPr/>
        </p:nvSpPr>
        <p:spPr>
          <a:xfrm>
            <a:off x="4424691" y="3368871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4" name="직사각형 353">
            <a:extLst>
              <a:ext uri="{FF2B5EF4-FFF2-40B4-BE49-F238E27FC236}">
                <a16:creationId xmlns:a16="http://schemas.microsoft.com/office/drawing/2014/main" id="{CC7F1A75-A796-6D2F-959C-2F927295D71A}"/>
              </a:ext>
            </a:extLst>
          </p:cNvPr>
          <p:cNvSpPr/>
          <p:nvPr/>
        </p:nvSpPr>
        <p:spPr>
          <a:xfrm>
            <a:off x="4550691" y="3368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5" name="직사각형 354">
            <a:extLst>
              <a:ext uri="{FF2B5EF4-FFF2-40B4-BE49-F238E27FC236}">
                <a16:creationId xmlns:a16="http://schemas.microsoft.com/office/drawing/2014/main" id="{D383287F-468E-FAA3-0C0C-591A3AB9ED0D}"/>
              </a:ext>
            </a:extLst>
          </p:cNvPr>
          <p:cNvSpPr/>
          <p:nvPr/>
        </p:nvSpPr>
        <p:spPr>
          <a:xfrm>
            <a:off x="4838691" y="3368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6" name="직사각형 355">
            <a:extLst>
              <a:ext uri="{FF2B5EF4-FFF2-40B4-BE49-F238E27FC236}">
                <a16:creationId xmlns:a16="http://schemas.microsoft.com/office/drawing/2014/main" id="{F3BCEDFB-A7C6-7B63-B6F9-3383F5C63AFB}"/>
              </a:ext>
            </a:extLst>
          </p:cNvPr>
          <p:cNvSpPr/>
          <p:nvPr/>
        </p:nvSpPr>
        <p:spPr>
          <a:xfrm>
            <a:off x="5126691" y="3368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7" name="직사각형 356">
            <a:extLst>
              <a:ext uri="{FF2B5EF4-FFF2-40B4-BE49-F238E27FC236}">
                <a16:creationId xmlns:a16="http://schemas.microsoft.com/office/drawing/2014/main" id="{9343AAE0-E25F-8505-0639-B479D723E997}"/>
              </a:ext>
            </a:extLst>
          </p:cNvPr>
          <p:cNvSpPr/>
          <p:nvPr/>
        </p:nvSpPr>
        <p:spPr>
          <a:xfrm>
            <a:off x="5414691" y="3368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8" name="직사각형 357">
            <a:extLst>
              <a:ext uri="{FF2B5EF4-FFF2-40B4-BE49-F238E27FC236}">
                <a16:creationId xmlns:a16="http://schemas.microsoft.com/office/drawing/2014/main" id="{DB784C29-5355-ABFD-04C2-E140137238E6}"/>
              </a:ext>
            </a:extLst>
          </p:cNvPr>
          <p:cNvSpPr/>
          <p:nvPr/>
        </p:nvSpPr>
        <p:spPr>
          <a:xfrm>
            <a:off x="5702691" y="3368871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9" name="직사각형 358">
            <a:extLst>
              <a:ext uri="{FF2B5EF4-FFF2-40B4-BE49-F238E27FC236}">
                <a16:creationId xmlns:a16="http://schemas.microsoft.com/office/drawing/2014/main" id="{0A801709-723F-BAE9-AFE5-6F5FB8AFF0CE}"/>
              </a:ext>
            </a:extLst>
          </p:cNvPr>
          <p:cNvSpPr/>
          <p:nvPr/>
        </p:nvSpPr>
        <p:spPr>
          <a:xfrm>
            <a:off x="4424691" y="3476872"/>
            <a:ext cx="126000" cy="108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60" name="직사각형 359">
            <a:extLst>
              <a:ext uri="{FF2B5EF4-FFF2-40B4-BE49-F238E27FC236}">
                <a16:creationId xmlns:a16="http://schemas.microsoft.com/office/drawing/2014/main" id="{3A07AF70-43C8-D0FD-43E6-7946EECCA785}"/>
              </a:ext>
            </a:extLst>
          </p:cNvPr>
          <p:cNvSpPr/>
          <p:nvPr/>
        </p:nvSpPr>
        <p:spPr>
          <a:xfrm>
            <a:off x="4550691" y="3476872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61" name="직사각형 360">
            <a:extLst>
              <a:ext uri="{FF2B5EF4-FFF2-40B4-BE49-F238E27FC236}">
                <a16:creationId xmlns:a16="http://schemas.microsoft.com/office/drawing/2014/main" id="{4D4DCC93-3614-3DCC-C1C6-C98A6250523E}"/>
              </a:ext>
            </a:extLst>
          </p:cNvPr>
          <p:cNvSpPr/>
          <p:nvPr/>
        </p:nvSpPr>
        <p:spPr>
          <a:xfrm>
            <a:off x="4838691" y="3476872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62" name="직사각형 361">
            <a:extLst>
              <a:ext uri="{FF2B5EF4-FFF2-40B4-BE49-F238E27FC236}">
                <a16:creationId xmlns:a16="http://schemas.microsoft.com/office/drawing/2014/main" id="{FA0CDA59-7741-6F47-2721-D2A777A8DDA6}"/>
              </a:ext>
            </a:extLst>
          </p:cNvPr>
          <p:cNvSpPr/>
          <p:nvPr/>
        </p:nvSpPr>
        <p:spPr>
          <a:xfrm>
            <a:off x="5126691" y="3476872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63" name="직사각형 362">
            <a:extLst>
              <a:ext uri="{FF2B5EF4-FFF2-40B4-BE49-F238E27FC236}">
                <a16:creationId xmlns:a16="http://schemas.microsoft.com/office/drawing/2014/main" id="{F333B65D-940F-3A5E-43F1-323E6C338F14}"/>
              </a:ext>
            </a:extLst>
          </p:cNvPr>
          <p:cNvSpPr/>
          <p:nvPr/>
        </p:nvSpPr>
        <p:spPr>
          <a:xfrm>
            <a:off x="5414691" y="3476872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64" name="직사각형 363">
            <a:extLst>
              <a:ext uri="{FF2B5EF4-FFF2-40B4-BE49-F238E27FC236}">
                <a16:creationId xmlns:a16="http://schemas.microsoft.com/office/drawing/2014/main" id="{8811805F-8A4C-4BCC-9EF6-585ABCB228DA}"/>
              </a:ext>
            </a:extLst>
          </p:cNvPr>
          <p:cNvSpPr/>
          <p:nvPr/>
        </p:nvSpPr>
        <p:spPr>
          <a:xfrm>
            <a:off x="5702691" y="3476872"/>
            <a:ext cx="28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822" name="직사각형 821">
            <a:extLst>
              <a:ext uri="{FF2B5EF4-FFF2-40B4-BE49-F238E27FC236}">
                <a16:creationId xmlns:a16="http://schemas.microsoft.com/office/drawing/2014/main" id="{F7C71CDC-4141-059F-6753-6680AA026000}"/>
              </a:ext>
            </a:extLst>
          </p:cNvPr>
          <p:cNvSpPr/>
          <p:nvPr/>
        </p:nvSpPr>
        <p:spPr>
          <a:xfrm rot="5400000">
            <a:off x="5063691" y="3151782"/>
            <a:ext cx="288000" cy="1566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63159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62BB8F83-891E-E08A-68DA-AAA51530E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968" y="471620"/>
            <a:ext cx="4358431" cy="98565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A754D0-0C2C-0BED-099F-EB9C43696AAA}"/>
              </a:ext>
            </a:extLst>
          </p:cNvPr>
          <p:cNvSpPr txBox="1"/>
          <p:nvPr/>
        </p:nvSpPr>
        <p:spPr>
          <a:xfrm>
            <a:off x="11113343" y="695325"/>
            <a:ext cx="30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8</a:t>
            </a:r>
            <a:endParaRPr lang="ko-KR" altLang="en-US" sz="1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17762C-F754-0D8D-7ECC-DBD9F4DA5064}"/>
              </a:ext>
            </a:extLst>
          </p:cNvPr>
          <p:cNvSpPr txBox="1"/>
          <p:nvPr/>
        </p:nvSpPr>
        <p:spPr>
          <a:xfrm>
            <a:off x="11113343" y="1289050"/>
            <a:ext cx="30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9</a:t>
            </a:r>
            <a:endParaRPr lang="ko-KR" altLang="en-US" sz="1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DE643B-C017-1BDF-BFBC-95CFE7576B1E}"/>
              </a:ext>
            </a:extLst>
          </p:cNvPr>
          <p:cNvSpPr txBox="1"/>
          <p:nvPr/>
        </p:nvSpPr>
        <p:spPr>
          <a:xfrm>
            <a:off x="11064875" y="1889125"/>
            <a:ext cx="35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10</a:t>
            </a:r>
            <a:endParaRPr lang="ko-KR" altLang="en-US" sz="1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2D538-67AD-979A-F365-926E2318CFC6}"/>
              </a:ext>
            </a:extLst>
          </p:cNvPr>
          <p:cNvSpPr txBox="1"/>
          <p:nvPr/>
        </p:nvSpPr>
        <p:spPr>
          <a:xfrm>
            <a:off x="11064875" y="2489200"/>
            <a:ext cx="35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11</a:t>
            </a:r>
            <a:endParaRPr lang="ko-KR" altLang="en-US" sz="1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9EBFC8-6EE9-64A9-5486-6781A007563B}"/>
              </a:ext>
            </a:extLst>
          </p:cNvPr>
          <p:cNvSpPr txBox="1"/>
          <p:nvPr/>
        </p:nvSpPr>
        <p:spPr>
          <a:xfrm>
            <a:off x="11064875" y="3092450"/>
            <a:ext cx="35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12</a:t>
            </a:r>
            <a:endParaRPr lang="ko-KR" altLang="en-US" sz="1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F90956-0567-DF7D-7DFA-2385DD7EFD7D}"/>
              </a:ext>
            </a:extLst>
          </p:cNvPr>
          <p:cNvSpPr txBox="1"/>
          <p:nvPr/>
        </p:nvSpPr>
        <p:spPr>
          <a:xfrm>
            <a:off x="11113343" y="3689350"/>
            <a:ext cx="30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1</a:t>
            </a:r>
            <a:endParaRPr lang="ko-KR" altLang="en-US" sz="1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925E89-AC46-F68C-E5A3-1A8322D455C6}"/>
              </a:ext>
            </a:extLst>
          </p:cNvPr>
          <p:cNvSpPr txBox="1"/>
          <p:nvPr/>
        </p:nvSpPr>
        <p:spPr>
          <a:xfrm>
            <a:off x="11113343" y="4292600"/>
            <a:ext cx="30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2</a:t>
            </a:r>
            <a:endParaRPr lang="ko-KR" altLang="en-US" sz="1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DD2B1E-DF6B-E019-23F2-C3A80BC49664}"/>
              </a:ext>
            </a:extLst>
          </p:cNvPr>
          <p:cNvSpPr txBox="1"/>
          <p:nvPr/>
        </p:nvSpPr>
        <p:spPr>
          <a:xfrm>
            <a:off x="11113343" y="4892675"/>
            <a:ext cx="30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3</a:t>
            </a:r>
            <a:endParaRPr lang="ko-KR" altLang="en-US" sz="1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5BAA5B-62FD-A118-AC38-FA074CF82194}"/>
              </a:ext>
            </a:extLst>
          </p:cNvPr>
          <p:cNvSpPr txBox="1"/>
          <p:nvPr/>
        </p:nvSpPr>
        <p:spPr>
          <a:xfrm>
            <a:off x="11113343" y="5495925"/>
            <a:ext cx="30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4</a:t>
            </a:r>
            <a:endParaRPr lang="ko-KR" altLang="en-US" sz="1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4C1299-B14E-09F5-245A-728C4AA2FC40}"/>
              </a:ext>
            </a:extLst>
          </p:cNvPr>
          <p:cNvSpPr txBox="1"/>
          <p:nvPr/>
        </p:nvSpPr>
        <p:spPr>
          <a:xfrm>
            <a:off x="11113343" y="6092825"/>
            <a:ext cx="30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5</a:t>
            </a:r>
            <a:endParaRPr lang="ko-KR" altLang="en-US" sz="10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83CEC7-FA0E-020E-097F-05BAF4C258DE}"/>
              </a:ext>
            </a:extLst>
          </p:cNvPr>
          <p:cNvSpPr txBox="1"/>
          <p:nvPr/>
        </p:nvSpPr>
        <p:spPr>
          <a:xfrm>
            <a:off x="11113343" y="6696075"/>
            <a:ext cx="30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6</a:t>
            </a:r>
            <a:endParaRPr lang="ko-KR" altLang="en-US" sz="1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F5A0F9-E182-DF35-8557-14CC654F84F4}"/>
              </a:ext>
            </a:extLst>
          </p:cNvPr>
          <p:cNvSpPr txBox="1"/>
          <p:nvPr/>
        </p:nvSpPr>
        <p:spPr>
          <a:xfrm>
            <a:off x="11113343" y="7296150"/>
            <a:ext cx="30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7</a:t>
            </a:r>
            <a:endParaRPr lang="ko-KR" altLang="en-US" sz="10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CC6C1E3-4368-CBA7-E30F-F56A7F772FEB}"/>
              </a:ext>
            </a:extLst>
          </p:cNvPr>
          <p:cNvSpPr txBox="1"/>
          <p:nvPr/>
        </p:nvSpPr>
        <p:spPr>
          <a:xfrm>
            <a:off x="11113343" y="7899400"/>
            <a:ext cx="30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8</a:t>
            </a:r>
            <a:endParaRPr lang="ko-KR" altLang="en-US" sz="1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ACA58F-8E9B-68B5-343C-56610610D456}"/>
              </a:ext>
            </a:extLst>
          </p:cNvPr>
          <p:cNvSpPr txBox="1"/>
          <p:nvPr/>
        </p:nvSpPr>
        <p:spPr>
          <a:xfrm>
            <a:off x="11113343" y="8497819"/>
            <a:ext cx="30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9</a:t>
            </a:r>
            <a:endParaRPr lang="ko-KR" altLang="en-US" sz="10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DE1D275-7987-FE42-0755-39D1F786E097}"/>
              </a:ext>
            </a:extLst>
          </p:cNvPr>
          <p:cNvSpPr txBox="1"/>
          <p:nvPr/>
        </p:nvSpPr>
        <p:spPr>
          <a:xfrm>
            <a:off x="11064875" y="9097894"/>
            <a:ext cx="35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10</a:t>
            </a:r>
            <a:endParaRPr lang="ko-KR" altLang="en-US" sz="10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225761-9DBA-0E9F-389C-083DD91616D8}"/>
              </a:ext>
            </a:extLst>
          </p:cNvPr>
          <p:cNvSpPr txBox="1"/>
          <p:nvPr/>
        </p:nvSpPr>
        <p:spPr>
          <a:xfrm>
            <a:off x="11064875" y="9697969"/>
            <a:ext cx="35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1" dirty="0"/>
              <a:t>11</a:t>
            </a:r>
            <a:endParaRPr lang="ko-KR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1309284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3BCF2B7-AE9A-87B2-7E8B-1835F242C97A}"/>
              </a:ext>
            </a:extLst>
          </p:cNvPr>
          <p:cNvSpPr/>
          <p:nvPr/>
        </p:nvSpPr>
        <p:spPr>
          <a:xfrm>
            <a:off x="3157931" y="2802238"/>
            <a:ext cx="3600000" cy="360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아미노산 서열 생성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7F43BED-16D6-981F-9AD0-B3C30C7DC6E0}"/>
              </a:ext>
            </a:extLst>
          </p:cNvPr>
          <p:cNvSpPr/>
          <p:nvPr/>
        </p:nvSpPr>
        <p:spPr>
          <a:xfrm>
            <a:off x="3157931" y="3162238"/>
            <a:ext cx="3600000" cy="7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아미노산 리스트를 기반으로</a:t>
            </a:r>
            <a:endParaRPr lang="en-US" altLang="ko-KR" dirty="0"/>
          </a:p>
          <a:p>
            <a:pPr algn="ctr"/>
            <a:r>
              <a:rPr lang="ko-KR" altLang="en-US" dirty="0"/>
              <a:t>아미노산 서열 생성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EEA8A43-BBF9-5FEA-552B-4F8946459FBB}"/>
              </a:ext>
            </a:extLst>
          </p:cNvPr>
          <p:cNvSpPr/>
          <p:nvPr/>
        </p:nvSpPr>
        <p:spPr>
          <a:xfrm>
            <a:off x="7474110" y="2802238"/>
            <a:ext cx="3600000" cy="360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Genome </a:t>
            </a:r>
            <a:r>
              <a:rPr lang="ko-KR" altLang="en-US" b="1" dirty="0">
                <a:latin typeface="+mj-ea"/>
                <a:ea typeface="+mj-ea"/>
              </a:rPr>
              <a:t>서열 생성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5CFD43B-2C56-7BE1-615D-A23C89901E8A}"/>
              </a:ext>
            </a:extLst>
          </p:cNvPr>
          <p:cNvSpPr/>
          <p:nvPr/>
        </p:nvSpPr>
        <p:spPr>
          <a:xfrm>
            <a:off x="7474110" y="3162238"/>
            <a:ext cx="3600000" cy="7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Codon</a:t>
            </a:r>
            <a:r>
              <a:rPr lang="ko-KR" altLang="en-US" dirty="0"/>
              <a:t> </a:t>
            </a:r>
            <a:r>
              <a:rPr lang="en-US" altLang="ko-KR" dirty="0"/>
              <a:t>Table</a:t>
            </a:r>
            <a:r>
              <a:rPr lang="ko-KR" altLang="en-US" dirty="0"/>
              <a:t>를 참조하여</a:t>
            </a:r>
            <a:endParaRPr lang="en-US" altLang="ko-KR" dirty="0"/>
          </a:p>
          <a:p>
            <a:pPr algn="ctr"/>
            <a:r>
              <a:rPr lang="ko-KR" altLang="en-US" dirty="0"/>
              <a:t>아미노산 서열을 </a:t>
            </a:r>
            <a:r>
              <a:rPr lang="en-US" altLang="ko-KR" dirty="0"/>
              <a:t>RNA</a:t>
            </a:r>
            <a:r>
              <a:rPr lang="ko-KR" altLang="en-US" dirty="0"/>
              <a:t>서열로 변환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E5FB0C4-3CD6-D059-E11A-E5924B8D9212}"/>
              </a:ext>
            </a:extLst>
          </p:cNvPr>
          <p:cNvSpPr/>
          <p:nvPr/>
        </p:nvSpPr>
        <p:spPr>
          <a:xfrm>
            <a:off x="7474110" y="4995709"/>
            <a:ext cx="3600000" cy="360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Target </a:t>
            </a:r>
            <a:r>
              <a:rPr lang="ko-KR" altLang="en-US" b="1" dirty="0">
                <a:latin typeface="+mj-ea"/>
                <a:ea typeface="+mj-ea"/>
              </a:rPr>
              <a:t>서열 생성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45C2B5-A176-EB50-1751-A69237434849}"/>
              </a:ext>
            </a:extLst>
          </p:cNvPr>
          <p:cNvSpPr/>
          <p:nvPr/>
        </p:nvSpPr>
        <p:spPr>
          <a:xfrm>
            <a:off x="7474110" y="5355709"/>
            <a:ext cx="3600000" cy="7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Genome </a:t>
            </a:r>
            <a:r>
              <a:rPr lang="ko-KR" altLang="en-US" dirty="0"/>
              <a:t>서열과 </a:t>
            </a:r>
            <a:endParaRPr lang="en-US" altLang="ko-KR" dirty="0"/>
          </a:p>
          <a:p>
            <a:pPr algn="ctr"/>
            <a:r>
              <a:rPr lang="en-US" altLang="ko-KR" dirty="0"/>
              <a:t>n% </a:t>
            </a:r>
            <a:r>
              <a:rPr lang="ko-KR" altLang="en-US" dirty="0"/>
              <a:t>다른 </a:t>
            </a:r>
            <a:r>
              <a:rPr lang="en-US" altLang="ko-KR" dirty="0"/>
              <a:t>RNA</a:t>
            </a:r>
            <a:r>
              <a:rPr lang="ko-KR" altLang="en-US" dirty="0"/>
              <a:t>서열 생성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5E8D5129-124F-B7FF-DFD3-BDC5845F1D60}"/>
              </a:ext>
            </a:extLst>
          </p:cNvPr>
          <p:cNvCxnSpPr>
            <a:cxnSpLocks/>
          </p:cNvCxnSpPr>
          <p:nvPr/>
        </p:nvCxnSpPr>
        <p:spPr>
          <a:xfrm flipV="1">
            <a:off x="6757930" y="3366059"/>
            <a:ext cx="716179" cy="452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CBD1B375-6887-A0B5-CB23-AD9A07349C4F}"/>
              </a:ext>
            </a:extLst>
          </p:cNvPr>
          <p:cNvCxnSpPr>
            <a:cxnSpLocks/>
          </p:cNvCxnSpPr>
          <p:nvPr/>
        </p:nvCxnSpPr>
        <p:spPr>
          <a:xfrm>
            <a:off x="6757930" y="3370580"/>
            <a:ext cx="697742" cy="2165129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49B347D-C9DE-C982-7FA4-3249B48F0E78}"/>
              </a:ext>
            </a:extLst>
          </p:cNvPr>
          <p:cNvSpPr/>
          <p:nvPr/>
        </p:nvSpPr>
        <p:spPr>
          <a:xfrm>
            <a:off x="11790290" y="2622238"/>
            <a:ext cx="4680000" cy="360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Candidate Exon </a:t>
            </a:r>
            <a:r>
              <a:rPr lang="ko-KR" altLang="en-US" b="1" dirty="0">
                <a:latin typeface="+mj-ea"/>
                <a:ea typeface="+mj-ea"/>
              </a:rPr>
              <a:t>생성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99B7E42-AF23-395A-219B-54626F6A7A5F}"/>
              </a:ext>
            </a:extLst>
          </p:cNvPr>
          <p:cNvSpPr/>
          <p:nvPr/>
        </p:nvSpPr>
        <p:spPr>
          <a:xfrm>
            <a:off x="11790290" y="2982238"/>
            <a:ext cx="4680000" cy="108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Genome</a:t>
            </a:r>
            <a:r>
              <a:rPr lang="ko-KR" altLang="en-US" dirty="0"/>
              <a:t>과 </a:t>
            </a:r>
            <a:r>
              <a:rPr lang="en-US" altLang="ko-KR" dirty="0"/>
              <a:t>Target</a:t>
            </a:r>
            <a:r>
              <a:rPr lang="ko-KR" altLang="en-US" dirty="0"/>
              <a:t>을 </a:t>
            </a:r>
            <a:r>
              <a:rPr lang="en-US" altLang="ko-KR" dirty="0"/>
              <a:t>Local Alignment</a:t>
            </a:r>
            <a:r>
              <a:rPr lang="ko-KR" altLang="en-US" dirty="0"/>
              <a:t>을 한 뒤</a:t>
            </a:r>
            <a:r>
              <a:rPr lang="en-US" altLang="ko-KR" dirty="0"/>
              <a:t>, score</a:t>
            </a:r>
            <a:r>
              <a:rPr lang="ko-KR" altLang="en-US" dirty="0"/>
              <a:t>가 </a:t>
            </a:r>
            <a:r>
              <a:rPr lang="en-US" altLang="ko-KR" dirty="0"/>
              <a:t>n</a:t>
            </a:r>
            <a:r>
              <a:rPr lang="ko-KR" altLang="en-US" dirty="0"/>
              <a:t>이상인 </a:t>
            </a:r>
            <a:r>
              <a:rPr lang="en-US" altLang="ko-KR" dirty="0"/>
              <a:t>local</a:t>
            </a:r>
            <a:r>
              <a:rPr lang="ko-KR" altLang="en-US" dirty="0"/>
              <a:t>을 </a:t>
            </a:r>
            <a:endParaRPr lang="en-US" altLang="ko-KR" dirty="0"/>
          </a:p>
          <a:p>
            <a:pPr algn="ctr"/>
            <a:r>
              <a:rPr lang="en-US" altLang="ko-KR" dirty="0"/>
              <a:t>Candidate Exon</a:t>
            </a:r>
            <a:r>
              <a:rPr lang="ko-KR" altLang="en-US" dirty="0"/>
              <a:t>으로 선택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3726E8D1-D63A-F587-707E-AF6CECF7DB71}"/>
              </a:ext>
            </a:extLst>
          </p:cNvPr>
          <p:cNvCxnSpPr>
            <a:cxnSpLocks/>
          </p:cNvCxnSpPr>
          <p:nvPr/>
        </p:nvCxnSpPr>
        <p:spPr>
          <a:xfrm>
            <a:off x="11074110" y="3356409"/>
            <a:ext cx="71617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9A6FB34-2371-87AD-B68B-447494C616E1}"/>
              </a:ext>
            </a:extLst>
          </p:cNvPr>
          <p:cNvSpPr/>
          <p:nvPr/>
        </p:nvSpPr>
        <p:spPr>
          <a:xfrm>
            <a:off x="17118847" y="2809730"/>
            <a:ext cx="3600000" cy="360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Exon Chaining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02D7668-33DE-CA14-16F2-4BA57FB9ABC2}"/>
              </a:ext>
            </a:extLst>
          </p:cNvPr>
          <p:cNvSpPr/>
          <p:nvPr/>
        </p:nvSpPr>
        <p:spPr>
          <a:xfrm>
            <a:off x="17118847" y="3169730"/>
            <a:ext cx="3600000" cy="7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DP </a:t>
            </a:r>
            <a:r>
              <a:rPr lang="ko-KR" altLang="en-US" dirty="0"/>
              <a:t>기법으로 </a:t>
            </a:r>
            <a:r>
              <a:rPr lang="en-US" altLang="ko-KR" dirty="0"/>
              <a:t>Exon Chaining </a:t>
            </a:r>
            <a:r>
              <a:rPr lang="ko-KR" altLang="en-US" dirty="0"/>
              <a:t>진행 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4C62E60F-0648-8356-9FF1-E14028DAE41C}"/>
              </a:ext>
            </a:extLst>
          </p:cNvPr>
          <p:cNvCxnSpPr>
            <a:cxnSpLocks/>
          </p:cNvCxnSpPr>
          <p:nvPr/>
        </p:nvCxnSpPr>
        <p:spPr>
          <a:xfrm>
            <a:off x="16470290" y="3342238"/>
            <a:ext cx="648557" cy="20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6B37C64-7D62-67D1-A0CA-B3187D10BFBF}"/>
              </a:ext>
            </a:extLst>
          </p:cNvPr>
          <p:cNvSpPr/>
          <p:nvPr/>
        </p:nvSpPr>
        <p:spPr>
          <a:xfrm>
            <a:off x="17118847" y="4995709"/>
            <a:ext cx="3600000" cy="360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Find Predicted Gene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66AF386-2E7B-DDD7-A210-85C744DB3AEB}"/>
              </a:ext>
            </a:extLst>
          </p:cNvPr>
          <p:cNvSpPr/>
          <p:nvPr/>
        </p:nvSpPr>
        <p:spPr>
          <a:xfrm>
            <a:off x="17118847" y="5355709"/>
            <a:ext cx="3600000" cy="7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Backtracking</a:t>
            </a:r>
            <a:r>
              <a:rPr lang="ko-KR" altLang="en-US" dirty="0"/>
              <a:t>으로 </a:t>
            </a:r>
            <a:endParaRPr lang="en-US" altLang="ko-KR" dirty="0"/>
          </a:p>
          <a:p>
            <a:pPr algn="ctr"/>
            <a:r>
              <a:rPr lang="en-US" altLang="ko-KR" dirty="0"/>
              <a:t>Predicted Gene</a:t>
            </a:r>
            <a:r>
              <a:rPr lang="ko-KR" altLang="en-US" dirty="0"/>
              <a:t>을 구함</a:t>
            </a:r>
            <a:endParaRPr lang="en-US" altLang="ko-KR" dirty="0"/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D9BEF868-7FE4-AF71-6AFC-380AF60DC5F4}"/>
              </a:ext>
            </a:extLst>
          </p:cNvPr>
          <p:cNvCxnSpPr>
            <a:cxnSpLocks/>
            <a:stCxn id="41" idx="2"/>
            <a:endCxn id="48" idx="0"/>
          </p:cNvCxnSpPr>
          <p:nvPr/>
        </p:nvCxnSpPr>
        <p:spPr>
          <a:xfrm>
            <a:off x="18918847" y="3889730"/>
            <a:ext cx="0" cy="110597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883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60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DBCBAE-C028-107F-F904-E40102C30D96}"/>
              </a:ext>
            </a:extLst>
          </p:cNvPr>
          <p:cNvSpPr/>
          <p:nvPr/>
        </p:nvSpPr>
        <p:spPr>
          <a:xfrm>
            <a:off x="2073491" y="1469262"/>
            <a:ext cx="16560000" cy="828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30A8B9-416C-6319-3462-37492EA48940}"/>
              </a:ext>
            </a:extLst>
          </p:cNvPr>
          <p:cNvSpPr txBox="1"/>
          <p:nvPr/>
        </p:nvSpPr>
        <p:spPr>
          <a:xfrm>
            <a:off x="676656" y="585216"/>
            <a:ext cx="6181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강의 선택하기</a:t>
            </a:r>
            <a:r>
              <a:rPr lang="en-US" altLang="ko-KR" dirty="0"/>
              <a:t>, </a:t>
            </a:r>
            <a:r>
              <a:rPr lang="ko-KR" altLang="en-US" dirty="0"/>
              <a:t>강의</a:t>
            </a:r>
            <a:r>
              <a:rPr lang="en-US" altLang="ko-KR" dirty="0"/>
              <a:t> </a:t>
            </a:r>
            <a:r>
              <a:rPr lang="ko-KR" altLang="en-US" dirty="0"/>
              <a:t>취소하기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9A98A8A-62EB-8F4B-0AA4-183ED0768D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186" t="23332" r="14044" b="35466"/>
          <a:stretch/>
        </p:blipFill>
        <p:spPr>
          <a:xfrm>
            <a:off x="2273300" y="2863653"/>
            <a:ext cx="4584700" cy="444981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714E282-EB7F-DEBB-FC40-104851E3BB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39" t="24695" r="71491" b="44697"/>
          <a:stretch/>
        </p:blipFill>
        <p:spPr>
          <a:xfrm>
            <a:off x="7267653" y="2863653"/>
            <a:ext cx="6171676" cy="444981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166283B-BB63-7755-4ED9-DDC9439923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8982" y="2863653"/>
            <a:ext cx="3462097" cy="3240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8DF66B7-689C-DA05-CBFD-9F97F04D97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59385" y="4073471"/>
            <a:ext cx="3474217" cy="3240000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F81DB3EF-646F-59FA-5EA7-23660F40AEAC}"/>
              </a:ext>
            </a:extLst>
          </p:cNvPr>
          <p:cNvSpPr/>
          <p:nvPr/>
        </p:nvSpPr>
        <p:spPr>
          <a:xfrm>
            <a:off x="2983557" y="6466681"/>
            <a:ext cx="1270943" cy="4725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68E96BB-2E4A-52C0-CDA5-DE7234930328}"/>
              </a:ext>
            </a:extLst>
          </p:cNvPr>
          <p:cNvSpPr/>
          <p:nvPr/>
        </p:nvSpPr>
        <p:spPr>
          <a:xfrm>
            <a:off x="4416702" y="7601430"/>
            <a:ext cx="1844398" cy="573881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Zip</a:t>
            </a:r>
            <a:r>
              <a:rPr lang="ko-KR" altLang="en-US" b="1" dirty="0"/>
              <a:t>파일 다운</a:t>
            </a:r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123356A1-F103-BDED-30A3-0C96584ED674}"/>
              </a:ext>
            </a:extLst>
          </p:cNvPr>
          <p:cNvCxnSpPr>
            <a:cxnSpLocks/>
            <a:stCxn id="19" idx="4"/>
            <a:endCxn id="23" idx="1"/>
          </p:cNvCxnSpPr>
          <p:nvPr/>
        </p:nvCxnSpPr>
        <p:spPr>
          <a:xfrm rot="16200000" flipH="1">
            <a:off x="3543304" y="7014973"/>
            <a:ext cx="949122" cy="797673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타원 38">
            <a:extLst>
              <a:ext uri="{FF2B5EF4-FFF2-40B4-BE49-F238E27FC236}">
                <a16:creationId xmlns:a16="http://schemas.microsoft.com/office/drawing/2014/main" id="{33B7FD95-4F54-2295-E88E-A4F49E11E2FF}"/>
              </a:ext>
            </a:extLst>
          </p:cNvPr>
          <p:cNvSpPr/>
          <p:nvPr/>
        </p:nvSpPr>
        <p:spPr>
          <a:xfrm>
            <a:off x="7263827" y="6330295"/>
            <a:ext cx="1433145" cy="4725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48A0094-688E-127D-0DF4-ED5EB75DC492}"/>
              </a:ext>
            </a:extLst>
          </p:cNvPr>
          <p:cNvSpPr/>
          <p:nvPr/>
        </p:nvSpPr>
        <p:spPr>
          <a:xfrm>
            <a:off x="8765844" y="7598874"/>
            <a:ext cx="2448256" cy="573881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시간표 </a:t>
            </a:r>
            <a:r>
              <a:rPr lang="ko-KR" altLang="en-US" b="1" dirty="0" err="1"/>
              <a:t>생성기</a:t>
            </a:r>
            <a:r>
              <a:rPr lang="ko-KR" altLang="en-US" b="1" dirty="0"/>
              <a:t> 실행</a:t>
            </a:r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3B869B10-FCAA-93FC-7445-1EA897A40F08}"/>
              </a:ext>
            </a:extLst>
          </p:cNvPr>
          <p:cNvCxnSpPr>
            <a:cxnSpLocks/>
            <a:stCxn id="39" idx="4"/>
            <a:endCxn id="40" idx="1"/>
          </p:cNvCxnSpPr>
          <p:nvPr/>
        </p:nvCxnSpPr>
        <p:spPr>
          <a:xfrm rot="16200000" flipH="1">
            <a:off x="7831646" y="6951617"/>
            <a:ext cx="1082952" cy="785444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8A483F23-C87B-A79B-E0FF-FF7EE1A9BCF1}"/>
              </a:ext>
            </a:extLst>
          </p:cNvPr>
          <p:cNvSpPr/>
          <p:nvPr/>
        </p:nvSpPr>
        <p:spPr>
          <a:xfrm>
            <a:off x="13887083" y="3541677"/>
            <a:ext cx="654418" cy="3064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A4D3EF83-33B8-59CE-03EF-3A7C18B31B91}"/>
              </a:ext>
            </a:extLst>
          </p:cNvPr>
          <p:cNvSpPr/>
          <p:nvPr/>
        </p:nvSpPr>
        <p:spPr>
          <a:xfrm>
            <a:off x="16977628" y="6900332"/>
            <a:ext cx="654418" cy="3064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237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DBCBAE-C028-107F-F904-E40102C30D96}"/>
              </a:ext>
            </a:extLst>
          </p:cNvPr>
          <p:cNvSpPr/>
          <p:nvPr/>
        </p:nvSpPr>
        <p:spPr>
          <a:xfrm>
            <a:off x="2073491" y="1469262"/>
            <a:ext cx="16560000" cy="828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30A8B9-416C-6319-3462-37492EA48940}"/>
              </a:ext>
            </a:extLst>
          </p:cNvPr>
          <p:cNvSpPr txBox="1"/>
          <p:nvPr/>
        </p:nvSpPr>
        <p:spPr>
          <a:xfrm>
            <a:off x="676656" y="585216"/>
            <a:ext cx="6181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강의 선택하기</a:t>
            </a:r>
            <a:r>
              <a:rPr lang="en-US" altLang="ko-KR" dirty="0"/>
              <a:t>, </a:t>
            </a:r>
            <a:r>
              <a:rPr lang="ko-KR" altLang="en-US" dirty="0"/>
              <a:t>강의</a:t>
            </a:r>
            <a:r>
              <a:rPr lang="en-US" altLang="ko-KR" dirty="0"/>
              <a:t> </a:t>
            </a:r>
            <a:r>
              <a:rPr lang="ko-KR" altLang="en-US" dirty="0"/>
              <a:t>취소하기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86F9A23-C227-5CEC-A01D-1817F14828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16" t="28137" r="9270" b="24857"/>
          <a:stretch/>
        </p:blipFill>
        <p:spPr>
          <a:xfrm>
            <a:off x="3497941" y="1964145"/>
            <a:ext cx="14973300" cy="7290235"/>
          </a:xfrm>
          <a:prstGeom prst="rect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:a16="http://schemas.microsoft.com/office/drawing/2014/main" id="{5BB8F5AF-2463-DB1D-E2D6-3A3809668C60}"/>
              </a:ext>
            </a:extLst>
          </p:cNvPr>
          <p:cNvSpPr/>
          <p:nvPr/>
        </p:nvSpPr>
        <p:spPr>
          <a:xfrm>
            <a:off x="3483427" y="5609262"/>
            <a:ext cx="783771" cy="47256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3B3BD747-57DB-01F0-2FC7-2C471AEBC0C3}"/>
              </a:ext>
            </a:extLst>
          </p:cNvPr>
          <p:cNvSpPr/>
          <p:nvPr/>
        </p:nvSpPr>
        <p:spPr>
          <a:xfrm>
            <a:off x="3931557" y="2394347"/>
            <a:ext cx="3942442" cy="47256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98BCFF4-E11B-CD23-811F-95F3556FF351}"/>
              </a:ext>
            </a:extLst>
          </p:cNvPr>
          <p:cNvSpPr/>
          <p:nvPr/>
        </p:nvSpPr>
        <p:spPr>
          <a:xfrm>
            <a:off x="2181500" y="4813300"/>
            <a:ext cx="1750058" cy="57388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더블 클릭 </a:t>
            </a:r>
            <a:r>
              <a:rPr lang="en-US" altLang="ko-KR" b="1" dirty="0"/>
              <a:t>(</a:t>
            </a:r>
            <a:r>
              <a:rPr lang="ko-KR" altLang="en-US" b="1" dirty="0"/>
              <a:t>선택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3627AC3F-813A-6AD6-4F8D-358B47CD480C}"/>
              </a:ext>
            </a:extLst>
          </p:cNvPr>
          <p:cNvCxnSpPr>
            <a:cxnSpLocks/>
            <a:stCxn id="17" idx="2"/>
            <a:endCxn id="22" idx="2"/>
          </p:cNvCxnSpPr>
          <p:nvPr/>
        </p:nvCxnSpPr>
        <p:spPr>
          <a:xfrm rot="10800000">
            <a:off x="3056529" y="5387182"/>
            <a:ext cx="426898" cy="45836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3925E8F-4D0E-12ED-DA14-5D88C1415E15}"/>
              </a:ext>
            </a:extLst>
          </p:cNvPr>
          <p:cNvSpPr/>
          <p:nvPr/>
        </p:nvSpPr>
        <p:spPr>
          <a:xfrm>
            <a:off x="6857091" y="1639104"/>
            <a:ext cx="4877709" cy="57388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강의 번호</a:t>
            </a:r>
            <a:r>
              <a:rPr lang="en-US" altLang="ko-KR" b="1" dirty="0"/>
              <a:t>(idx)</a:t>
            </a:r>
            <a:r>
              <a:rPr lang="ko-KR" altLang="en-US" b="1" dirty="0"/>
              <a:t> 입력 후 </a:t>
            </a:r>
            <a:r>
              <a:rPr lang="en-US" altLang="ko-KR" b="1" dirty="0"/>
              <a:t>‘Enter’ </a:t>
            </a:r>
            <a:r>
              <a:rPr lang="ko-KR" altLang="en-US" b="1" dirty="0"/>
              <a:t>또는 </a:t>
            </a:r>
            <a:r>
              <a:rPr lang="en-US" altLang="ko-KR" b="1" dirty="0"/>
              <a:t>‘</a:t>
            </a:r>
            <a:r>
              <a:rPr lang="ko-KR" altLang="en-US" b="1" dirty="0"/>
              <a:t>추가 버튼</a:t>
            </a:r>
            <a:r>
              <a:rPr lang="en-US" altLang="ko-KR" b="1" dirty="0"/>
              <a:t>’</a:t>
            </a:r>
            <a:endParaRPr lang="ko-KR" altLang="en-US" b="1" dirty="0"/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94E5DC7D-8680-BCD0-8AB1-5CC12A0B22F8}"/>
              </a:ext>
            </a:extLst>
          </p:cNvPr>
          <p:cNvCxnSpPr>
            <a:cxnSpLocks/>
            <a:stCxn id="20" idx="0"/>
            <a:endCxn id="26" idx="1"/>
          </p:cNvCxnSpPr>
          <p:nvPr/>
        </p:nvCxnSpPr>
        <p:spPr>
          <a:xfrm rot="5400000" flipH="1" flipV="1">
            <a:off x="6145783" y="1683040"/>
            <a:ext cx="468302" cy="954313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88B4235-54E8-1B02-3282-F58D4BC291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390" t="26781" r="10820" b="26074"/>
          <a:stretch/>
        </p:blipFill>
        <p:spPr>
          <a:xfrm>
            <a:off x="13392078" y="1964145"/>
            <a:ext cx="5093677" cy="7290000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408C187B-83F3-3123-7AED-E454CBB74CFA}"/>
              </a:ext>
            </a:extLst>
          </p:cNvPr>
          <p:cNvSpPr/>
          <p:nvPr/>
        </p:nvSpPr>
        <p:spPr>
          <a:xfrm>
            <a:off x="13296771" y="4467732"/>
            <a:ext cx="783771" cy="47256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0B37E3D-FDF7-524B-F167-D86BE6219CF8}"/>
              </a:ext>
            </a:extLst>
          </p:cNvPr>
          <p:cNvSpPr/>
          <p:nvPr/>
        </p:nvSpPr>
        <p:spPr>
          <a:xfrm>
            <a:off x="14411599" y="5007346"/>
            <a:ext cx="2276201" cy="57388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더블 클릭 </a:t>
            </a:r>
            <a:r>
              <a:rPr lang="en-US" altLang="ko-KR" b="1" dirty="0"/>
              <a:t>(</a:t>
            </a:r>
            <a:r>
              <a:rPr lang="ko-KR" altLang="en-US" b="1" dirty="0"/>
              <a:t>선택 취소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1D3AC714-64A1-8CFB-2818-ED5660AEA46C}"/>
              </a:ext>
            </a:extLst>
          </p:cNvPr>
          <p:cNvCxnSpPr>
            <a:cxnSpLocks/>
            <a:stCxn id="6" idx="4"/>
            <a:endCxn id="7" idx="1"/>
          </p:cNvCxnSpPr>
          <p:nvPr/>
        </p:nvCxnSpPr>
        <p:spPr>
          <a:xfrm rot="16200000" flipH="1">
            <a:off x="13873135" y="4755822"/>
            <a:ext cx="353987" cy="722942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8423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DBCBAE-C028-107F-F904-E40102C30D96}"/>
              </a:ext>
            </a:extLst>
          </p:cNvPr>
          <p:cNvSpPr/>
          <p:nvPr/>
        </p:nvSpPr>
        <p:spPr>
          <a:xfrm>
            <a:off x="2149691" y="1429706"/>
            <a:ext cx="16560000" cy="828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30A8B9-416C-6319-3462-37492EA48940}"/>
              </a:ext>
            </a:extLst>
          </p:cNvPr>
          <p:cNvSpPr txBox="1"/>
          <p:nvPr/>
        </p:nvSpPr>
        <p:spPr>
          <a:xfrm>
            <a:off x="676656" y="585216"/>
            <a:ext cx="6181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선택한 강의 선호도 설정</a:t>
            </a:r>
            <a:r>
              <a:rPr lang="en-US" altLang="ko-KR" dirty="0"/>
              <a:t>, </a:t>
            </a:r>
            <a:r>
              <a:rPr lang="ko-KR" altLang="en-US" dirty="0"/>
              <a:t>목표 학점 설정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6A97FB0-D49C-1F62-AB0A-342203071760}"/>
              </a:ext>
            </a:extLst>
          </p:cNvPr>
          <p:cNvSpPr/>
          <p:nvPr/>
        </p:nvSpPr>
        <p:spPr>
          <a:xfrm>
            <a:off x="10988611" y="3935637"/>
            <a:ext cx="6751318" cy="387486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AutoNum type="arabicParenR"/>
            </a:pPr>
            <a:r>
              <a:rPr lang="ko-KR" altLang="en-US" sz="2000" b="1" dirty="0"/>
              <a:t>필수인 과목은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반드시 시간표에 포함되어야 함</a:t>
            </a:r>
            <a:endParaRPr lang="en-US" altLang="ko-KR" sz="2000" b="1" dirty="0"/>
          </a:p>
          <a:p>
            <a:pPr marL="342900" indent="-342900">
              <a:buAutoNum type="arabicParenR"/>
            </a:pPr>
            <a:endParaRPr lang="en-US" altLang="ko-KR" sz="2000" b="1" dirty="0"/>
          </a:p>
          <a:p>
            <a:pPr marL="342900" indent="-342900">
              <a:buAutoNum type="arabicParenR"/>
            </a:pPr>
            <a:r>
              <a:rPr lang="ko-KR" altLang="en-US" sz="2000" b="1" dirty="0"/>
              <a:t>반드시 목표 학점을 만족해야 함</a:t>
            </a:r>
            <a:endParaRPr lang="en-US" altLang="ko-KR" sz="2000" b="1" dirty="0"/>
          </a:p>
          <a:p>
            <a:pPr marL="342900" indent="-342900">
              <a:buAutoNum type="arabicParenR"/>
            </a:pPr>
            <a:endParaRPr lang="en-US" altLang="ko-KR" sz="2000" b="1" dirty="0"/>
          </a:p>
          <a:p>
            <a:pPr marL="342900" indent="-342900">
              <a:buAutoNum type="arabicParenR"/>
            </a:pPr>
            <a:r>
              <a:rPr lang="ko-KR" altLang="en-US" sz="2000" b="1" dirty="0"/>
              <a:t>선호도가 낮은 과목이 적은 시간표가 우선순위가 높다</a:t>
            </a:r>
            <a:endParaRPr lang="en-US" altLang="ko-KR" sz="2000" b="1" dirty="0"/>
          </a:p>
          <a:p>
            <a:pPr marL="342900" indent="-342900">
              <a:buAutoNum type="arabicParenR"/>
            </a:pPr>
            <a:endParaRPr lang="en-US" altLang="ko-KR" sz="2000" b="1" dirty="0"/>
          </a:p>
          <a:p>
            <a:pPr marL="342900" indent="-342900">
              <a:buAutoNum type="arabicParenR"/>
            </a:pPr>
            <a:endParaRPr lang="en-US" altLang="ko-KR" sz="2000" b="1" dirty="0"/>
          </a:p>
          <a:p>
            <a:endParaRPr lang="en-US" altLang="ko-KR" sz="2000" b="1" dirty="0"/>
          </a:p>
          <a:p>
            <a:endParaRPr lang="en-US" altLang="ko-KR" sz="2000" b="1" dirty="0"/>
          </a:p>
          <a:p>
            <a:endParaRPr lang="en-US" altLang="ko-KR" sz="2000" b="1" dirty="0"/>
          </a:p>
          <a:p>
            <a:endParaRPr lang="en-US" altLang="ko-KR" sz="20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CC1E2FE-CF73-E84C-5561-3951A59D4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41" t="21800" r="19078" b="31138"/>
          <a:stretch/>
        </p:blipFill>
        <p:spPr>
          <a:xfrm>
            <a:off x="2842760" y="1924706"/>
            <a:ext cx="5432560" cy="7290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5234D09-C237-3B53-7FF5-FFAD6CA76936}"/>
              </a:ext>
            </a:extLst>
          </p:cNvPr>
          <p:cNvSpPr/>
          <p:nvPr/>
        </p:nvSpPr>
        <p:spPr>
          <a:xfrm>
            <a:off x="8565241" y="4970425"/>
            <a:ext cx="1753509" cy="57388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선호도 선택</a:t>
            </a:r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55BCB998-8252-FB80-32D1-ABADC6D10556}"/>
              </a:ext>
            </a:extLst>
          </p:cNvPr>
          <p:cNvCxnSpPr>
            <a:cxnSpLocks/>
            <a:stCxn id="23" idx="3"/>
            <a:endCxn id="6" idx="2"/>
          </p:cNvCxnSpPr>
          <p:nvPr/>
        </p:nvCxnSpPr>
        <p:spPr>
          <a:xfrm flipV="1">
            <a:off x="8141970" y="5544306"/>
            <a:ext cx="1300026" cy="50165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9857134-ED82-C14C-9676-2EC838EB59F9}"/>
              </a:ext>
            </a:extLst>
          </p:cNvPr>
          <p:cNvSpPr/>
          <p:nvPr/>
        </p:nvSpPr>
        <p:spPr>
          <a:xfrm>
            <a:off x="7283450" y="5504423"/>
            <a:ext cx="858520" cy="1083067"/>
          </a:xfrm>
          <a:prstGeom prst="roundRect">
            <a:avLst>
              <a:gd name="adj" fmla="val 809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C1F1D6D-0C47-E657-A44A-8A28E7428A41}"/>
              </a:ext>
            </a:extLst>
          </p:cNvPr>
          <p:cNvSpPr/>
          <p:nvPr/>
        </p:nvSpPr>
        <p:spPr>
          <a:xfrm>
            <a:off x="10988611" y="3187700"/>
            <a:ext cx="6751318" cy="7473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/>
              <a:t>시간표 생성 조건</a:t>
            </a:r>
            <a:endParaRPr lang="en-US" altLang="ko-KR" sz="2000" b="1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4A5CCD5-3C6D-D578-EFC7-5211511F4ECF}"/>
              </a:ext>
            </a:extLst>
          </p:cNvPr>
          <p:cNvSpPr/>
          <p:nvPr/>
        </p:nvSpPr>
        <p:spPr>
          <a:xfrm>
            <a:off x="11569321" y="5852659"/>
            <a:ext cx="2271600" cy="1767342"/>
          </a:xfrm>
          <a:prstGeom prst="roundRect">
            <a:avLst>
              <a:gd name="adj" fmla="val 5146"/>
            </a:avLst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altLang="ko-KR" b="1" dirty="0"/>
              <a:t>Lank 1(*****) – 2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2(****) – 3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3(***) – 1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4(**) – 0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5(*) – 0</a:t>
            </a:r>
            <a:r>
              <a:rPr lang="ko-KR" altLang="en-US" b="1" dirty="0"/>
              <a:t>개</a:t>
            </a:r>
            <a:endParaRPr lang="en-US" altLang="ko-KR" b="1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183249A-9214-B997-235A-05559DF3EB5A}"/>
              </a:ext>
            </a:extLst>
          </p:cNvPr>
          <p:cNvSpPr/>
          <p:nvPr/>
        </p:nvSpPr>
        <p:spPr>
          <a:xfrm>
            <a:off x="14817983" y="5852659"/>
            <a:ext cx="2272290" cy="1767342"/>
          </a:xfrm>
          <a:prstGeom prst="roundRect">
            <a:avLst>
              <a:gd name="adj" fmla="val 5146"/>
            </a:avLst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altLang="ko-KR" b="1" dirty="0"/>
              <a:t>Lank 1(*****) – 3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2(****) – 0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3(***) – 0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4(**) – 1</a:t>
            </a:r>
            <a:r>
              <a:rPr lang="ko-KR" altLang="en-US" b="1" dirty="0"/>
              <a:t>개</a:t>
            </a:r>
            <a:endParaRPr lang="en-US" altLang="ko-KR" b="1" dirty="0"/>
          </a:p>
          <a:p>
            <a:pPr algn="r"/>
            <a:r>
              <a:rPr lang="en-US" altLang="ko-KR" b="1" dirty="0"/>
              <a:t>Lank 5(*) – 2</a:t>
            </a:r>
            <a:r>
              <a:rPr lang="ko-KR" altLang="en-US" b="1" dirty="0"/>
              <a:t>개</a:t>
            </a:r>
            <a:endParaRPr lang="en-US" altLang="ko-KR" b="1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77898D-A7B2-6E81-31F3-D9C2B920FDA8}"/>
              </a:ext>
            </a:extLst>
          </p:cNvPr>
          <p:cNvSpPr/>
          <p:nvPr/>
        </p:nvSpPr>
        <p:spPr>
          <a:xfrm>
            <a:off x="8565241" y="2052140"/>
            <a:ext cx="1753509" cy="57388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목표 학점 선택</a:t>
            </a:r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A7A4880E-5D72-749F-D83C-C94471165AC5}"/>
              </a:ext>
            </a:extLst>
          </p:cNvPr>
          <p:cNvCxnSpPr>
            <a:cxnSpLocks/>
            <a:stCxn id="13" idx="3"/>
            <a:endCxn id="11" idx="2"/>
          </p:cNvCxnSpPr>
          <p:nvPr/>
        </p:nvCxnSpPr>
        <p:spPr>
          <a:xfrm flipV="1">
            <a:off x="7759700" y="2626021"/>
            <a:ext cx="1682296" cy="469933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E804C15D-8B04-937F-1701-A237C711839E}"/>
              </a:ext>
            </a:extLst>
          </p:cNvPr>
          <p:cNvSpPr/>
          <p:nvPr/>
        </p:nvSpPr>
        <p:spPr>
          <a:xfrm>
            <a:off x="3848100" y="2940707"/>
            <a:ext cx="3911600" cy="310493"/>
          </a:xfrm>
          <a:prstGeom prst="roundRect">
            <a:avLst>
              <a:gd name="adj" fmla="val 809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327A499-003A-A400-F66F-66C299E3AF94}"/>
              </a:ext>
            </a:extLst>
          </p:cNvPr>
          <p:cNvSpPr txBox="1"/>
          <p:nvPr/>
        </p:nvSpPr>
        <p:spPr>
          <a:xfrm>
            <a:off x="14064681" y="6181258"/>
            <a:ext cx="4975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/>
              <a:t>&gt;</a:t>
            </a:r>
            <a:endParaRPr lang="ko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463383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DBCBAE-C028-107F-F904-E40102C30D96}"/>
              </a:ext>
            </a:extLst>
          </p:cNvPr>
          <p:cNvSpPr/>
          <p:nvPr/>
        </p:nvSpPr>
        <p:spPr>
          <a:xfrm>
            <a:off x="2111591" y="1469262"/>
            <a:ext cx="18000000" cy="828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F6A6DB2-86EF-3207-F39D-4CB9FF076557}"/>
              </a:ext>
            </a:extLst>
          </p:cNvPr>
          <p:cNvSpPr/>
          <p:nvPr/>
        </p:nvSpPr>
        <p:spPr>
          <a:xfrm>
            <a:off x="8073332" y="8305799"/>
            <a:ext cx="1753509" cy="28761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30A8B9-416C-6319-3462-37492EA48940}"/>
              </a:ext>
            </a:extLst>
          </p:cNvPr>
          <p:cNvSpPr txBox="1"/>
          <p:nvPr/>
        </p:nvSpPr>
        <p:spPr>
          <a:xfrm>
            <a:off x="676656" y="585216"/>
            <a:ext cx="6181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시간표 생성 및 확인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2EBF60E-C51F-4AF1-4F41-3C7407239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6083" y="2040501"/>
            <a:ext cx="4626805" cy="729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D92488B-B080-6A42-20A2-258BFEA7A3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207" r="231"/>
          <a:stretch/>
        </p:blipFill>
        <p:spPr>
          <a:xfrm>
            <a:off x="2667000" y="1964262"/>
            <a:ext cx="7594364" cy="7290000"/>
          </a:xfrm>
          <a:prstGeom prst="rect">
            <a:avLst/>
          </a:prstGeom>
        </p:spPr>
      </p:pic>
      <p:sp>
        <p:nvSpPr>
          <p:cNvPr id="27" name="오른쪽 중괄호 26">
            <a:extLst>
              <a:ext uri="{FF2B5EF4-FFF2-40B4-BE49-F238E27FC236}">
                <a16:creationId xmlns:a16="http://schemas.microsoft.com/office/drawing/2014/main" id="{FC757880-76DF-EC7A-267A-54552391D116}"/>
              </a:ext>
            </a:extLst>
          </p:cNvPr>
          <p:cNvSpPr/>
          <p:nvPr/>
        </p:nvSpPr>
        <p:spPr>
          <a:xfrm>
            <a:off x="10197864" y="2844800"/>
            <a:ext cx="520700" cy="4622800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4637CEC-615B-310B-9F96-F26E170A4A31}"/>
              </a:ext>
            </a:extLst>
          </p:cNvPr>
          <p:cNvSpPr/>
          <p:nvPr/>
        </p:nvSpPr>
        <p:spPr>
          <a:xfrm>
            <a:off x="10876641" y="4902201"/>
            <a:ext cx="1753509" cy="486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포함된 과목</a:t>
            </a:r>
          </a:p>
        </p:txBody>
      </p:sp>
      <p:sp>
        <p:nvSpPr>
          <p:cNvPr id="29" name="오른쪽 중괄호 28">
            <a:extLst>
              <a:ext uri="{FF2B5EF4-FFF2-40B4-BE49-F238E27FC236}">
                <a16:creationId xmlns:a16="http://schemas.microsoft.com/office/drawing/2014/main" id="{8F1B6378-5E80-20D5-5A84-179AB7D62842}"/>
              </a:ext>
            </a:extLst>
          </p:cNvPr>
          <p:cNvSpPr/>
          <p:nvPr/>
        </p:nvSpPr>
        <p:spPr>
          <a:xfrm>
            <a:off x="10200587" y="7576969"/>
            <a:ext cx="520700" cy="639931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3744455-6558-0652-63DE-E9C27657FAD4}"/>
              </a:ext>
            </a:extLst>
          </p:cNvPr>
          <p:cNvSpPr/>
          <p:nvPr/>
        </p:nvSpPr>
        <p:spPr>
          <a:xfrm>
            <a:off x="10876641" y="7659517"/>
            <a:ext cx="1753509" cy="486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선호도 분석</a:t>
            </a: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A5F63E2F-446B-D7A9-0C0D-496DB7EE4E36}"/>
              </a:ext>
            </a:extLst>
          </p:cNvPr>
          <p:cNvCxnSpPr>
            <a:cxnSpLocks/>
            <a:stCxn id="41" idx="2"/>
            <a:endCxn id="15" idx="1"/>
          </p:cNvCxnSpPr>
          <p:nvPr/>
        </p:nvCxnSpPr>
        <p:spPr>
          <a:xfrm rot="5400000" flipH="1" flipV="1">
            <a:off x="10484127" y="4151461"/>
            <a:ext cx="2907915" cy="5975996"/>
          </a:xfrm>
          <a:prstGeom prst="bentConnector4">
            <a:avLst>
              <a:gd name="adj1" fmla="val -10918"/>
              <a:gd name="adj2" fmla="val 7986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01B56D2-6E4A-2219-5A0A-AD0576E9E260}"/>
              </a:ext>
            </a:extLst>
          </p:cNvPr>
          <p:cNvSpPr/>
          <p:nvPr/>
        </p:nvSpPr>
        <p:spPr>
          <a:xfrm>
            <a:off x="10876640" y="8660702"/>
            <a:ext cx="1753509" cy="486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시간표 확인</a:t>
            </a:r>
          </a:p>
        </p:txBody>
      </p:sp>
    </p:spTree>
    <p:extLst>
      <p:ext uri="{BB962C8B-B14F-4D97-AF65-F5344CB8AC3E}">
        <p14:creationId xmlns:p14="http://schemas.microsoft.com/office/powerpoint/2010/main" val="3051052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004EA58-DC65-0A9A-D125-12B952EB8D2A}"/>
              </a:ext>
            </a:extLst>
          </p:cNvPr>
          <p:cNvSpPr/>
          <p:nvPr/>
        </p:nvSpPr>
        <p:spPr>
          <a:xfrm>
            <a:off x="5590515" y="817621"/>
            <a:ext cx="18000000" cy="828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3B9F2A0-DCCD-EC4C-ADBA-DC847CF79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603" y="1474444"/>
            <a:ext cx="10487372" cy="702941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37331BB-F079-E000-8A7B-913F33FEF75D}"/>
              </a:ext>
            </a:extLst>
          </p:cNvPr>
          <p:cNvSpPr/>
          <p:nvPr/>
        </p:nvSpPr>
        <p:spPr>
          <a:xfrm>
            <a:off x="16417167" y="2285514"/>
            <a:ext cx="6957840" cy="621834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2000" b="1" dirty="0"/>
              <a:t>1) </a:t>
            </a:r>
            <a:r>
              <a:rPr lang="ko-KR" altLang="en-US" sz="2000" b="1" dirty="0"/>
              <a:t>목표 학점을 범위로 설정할 수 있는 기능 추가</a:t>
            </a:r>
            <a:endParaRPr lang="en-US" altLang="ko-KR" sz="1600" b="1" dirty="0"/>
          </a:p>
          <a:p>
            <a:endParaRPr lang="en-US" altLang="ko-KR" sz="2000" b="1" dirty="0"/>
          </a:p>
          <a:p>
            <a:r>
              <a:rPr lang="en-US" altLang="ko-KR" sz="2000" b="1" dirty="0"/>
              <a:t>2) </a:t>
            </a:r>
            <a:r>
              <a:rPr lang="ko-KR" altLang="en-US" sz="2000" b="1" dirty="0"/>
              <a:t>요일 공강 기능</a:t>
            </a:r>
            <a:endParaRPr lang="en-US" altLang="ko-KR" sz="2000" b="1" dirty="0"/>
          </a:p>
          <a:p>
            <a:r>
              <a:rPr lang="en-US" altLang="ko-KR" sz="1600" b="1" dirty="0"/>
              <a:t>      - </a:t>
            </a:r>
            <a:r>
              <a:rPr lang="ko-KR" altLang="en-US" sz="1600" b="1" dirty="0"/>
              <a:t>특정 요일이 공강인 시간표 생성</a:t>
            </a:r>
            <a:endParaRPr lang="en-US" altLang="ko-KR" sz="1600" b="1" dirty="0"/>
          </a:p>
          <a:p>
            <a:r>
              <a:rPr lang="en-US" altLang="ko-KR" sz="1600" b="1" dirty="0"/>
              <a:t>      - </a:t>
            </a:r>
            <a:r>
              <a:rPr lang="ko-KR" altLang="en-US" sz="1600" b="1" dirty="0"/>
              <a:t>요일 다중 선택 가능</a:t>
            </a:r>
            <a:endParaRPr lang="en-US" altLang="ko-KR" sz="1600" b="1" dirty="0"/>
          </a:p>
          <a:p>
            <a:pPr marL="342900" indent="-342900">
              <a:buAutoNum type="arabicParenR"/>
            </a:pPr>
            <a:endParaRPr lang="en-US" altLang="ko-KR" sz="2000" b="1" dirty="0"/>
          </a:p>
          <a:p>
            <a:r>
              <a:rPr lang="en-US" altLang="ko-KR" sz="2000" b="1" dirty="0"/>
              <a:t>3) </a:t>
            </a:r>
            <a:r>
              <a:rPr lang="ko-KR" altLang="en-US" sz="2000" b="1" dirty="0"/>
              <a:t>시간 공강 기능</a:t>
            </a:r>
            <a:endParaRPr lang="en-US" altLang="ko-KR" sz="2000" b="1" dirty="0"/>
          </a:p>
          <a:p>
            <a:r>
              <a:rPr lang="en-US" altLang="ko-KR" sz="1600" b="1" dirty="0"/>
              <a:t>      - </a:t>
            </a:r>
            <a:r>
              <a:rPr lang="ko-KR" altLang="en-US" sz="1600" b="1" dirty="0"/>
              <a:t>특정 요일의 특정 시간이 공강인 시간표 생성</a:t>
            </a:r>
            <a:endParaRPr lang="en-US" altLang="ko-KR" sz="1600" b="1" dirty="0"/>
          </a:p>
          <a:p>
            <a:r>
              <a:rPr lang="en-US" altLang="ko-KR" sz="1600" b="1" dirty="0"/>
              <a:t>      - </a:t>
            </a:r>
            <a:r>
              <a:rPr lang="ko-KR" altLang="en-US" sz="1600" b="1" dirty="0"/>
              <a:t>여러 개의 공강 추가 가능</a:t>
            </a:r>
            <a:endParaRPr lang="en-US" altLang="ko-KR" sz="1600" b="1" dirty="0"/>
          </a:p>
          <a:p>
            <a:endParaRPr lang="en-US" altLang="ko-KR" sz="2000" b="1" dirty="0"/>
          </a:p>
          <a:p>
            <a:r>
              <a:rPr lang="en-US" altLang="ko-KR" sz="2000" b="1" dirty="0"/>
              <a:t>4) ‘</a:t>
            </a:r>
            <a:r>
              <a:rPr lang="ko-KR" altLang="en-US" sz="2000" b="1" dirty="0"/>
              <a:t>동일 교과목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 여러 개를 필수로 설정할 수 있습니다</a:t>
            </a:r>
            <a:endParaRPr lang="en-US" altLang="ko-KR" sz="2000" b="1" dirty="0"/>
          </a:p>
          <a:p>
            <a:r>
              <a:rPr lang="en-US" altLang="ko-KR" sz="1600" b="1" dirty="0"/>
              <a:t>      - </a:t>
            </a:r>
            <a:r>
              <a:rPr lang="ko-KR" altLang="en-US" sz="1600" b="1" dirty="0"/>
              <a:t>동일 교과목들 중 하나는 반드시 포함하는 시간표가 생성됩니다</a:t>
            </a:r>
            <a:r>
              <a:rPr lang="en-US" altLang="ko-KR" sz="1600" b="1" dirty="0"/>
              <a:t>.</a:t>
            </a:r>
          </a:p>
          <a:p>
            <a:endParaRPr lang="en-US" altLang="ko-KR" sz="2000" b="1" dirty="0"/>
          </a:p>
          <a:p>
            <a:r>
              <a:rPr lang="en-US" altLang="ko-KR" sz="2000" b="1" dirty="0"/>
              <a:t>5) UI</a:t>
            </a:r>
            <a:r>
              <a:rPr lang="ko-KR" altLang="en-US" sz="2000" b="1" dirty="0"/>
              <a:t>개선</a:t>
            </a:r>
            <a:endParaRPr lang="en-US" altLang="ko-KR" sz="2000" b="1" dirty="0"/>
          </a:p>
          <a:p>
            <a:r>
              <a:rPr lang="en-US" altLang="ko-KR" sz="1600" b="1" dirty="0"/>
              <a:t>      - </a:t>
            </a:r>
            <a:r>
              <a:rPr lang="ko-KR" altLang="en-US" sz="1600" b="1" dirty="0"/>
              <a:t>과목을 선택할 때 필수 과목에 색상 부여 </a:t>
            </a:r>
            <a:endParaRPr lang="en-US" altLang="ko-KR" sz="1600" b="1" dirty="0"/>
          </a:p>
          <a:p>
            <a:r>
              <a:rPr lang="en-US" altLang="ko-KR" sz="1600" b="1" dirty="0"/>
              <a:t>      - </a:t>
            </a:r>
            <a:r>
              <a:rPr lang="ko-KR" altLang="en-US" sz="1600" b="1" dirty="0"/>
              <a:t>시간표 블록의 색상 개선</a:t>
            </a:r>
            <a:endParaRPr lang="en-US" altLang="ko-KR" sz="1600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C998581-6950-2DBE-1A14-7133B5094045}"/>
              </a:ext>
            </a:extLst>
          </p:cNvPr>
          <p:cNvSpPr/>
          <p:nvPr/>
        </p:nvSpPr>
        <p:spPr>
          <a:xfrm>
            <a:off x="16417167" y="1537578"/>
            <a:ext cx="6957840" cy="74732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Beta 2</a:t>
            </a:r>
            <a:r>
              <a:rPr lang="ko-KR" altLang="en-US" sz="2000" b="1" dirty="0"/>
              <a:t> 추가된 기능</a:t>
            </a:r>
            <a:endParaRPr lang="en-US" altLang="ko-KR" sz="2000" b="1" dirty="0"/>
          </a:p>
        </p:txBody>
      </p:sp>
    </p:spTree>
    <p:extLst>
      <p:ext uri="{BB962C8B-B14F-4D97-AF65-F5344CB8AC3E}">
        <p14:creationId xmlns:p14="http://schemas.microsoft.com/office/powerpoint/2010/main" val="3633034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5627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DBCBAE-C028-107F-F904-E40102C30D96}"/>
              </a:ext>
            </a:extLst>
          </p:cNvPr>
          <p:cNvSpPr/>
          <p:nvPr/>
        </p:nvSpPr>
        <p:spPr>
          <a:xfrm>
            <a:off x="2073491" y="1311612"/>
            <a:ext cx="16560000" cy="828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30A8B9-416C-6319-3462-37492EA48940}"/>
              </a:ext>
            </a:extLst>
          </p:cNvPr>
          <p:cNvSpPr txBox="1"/>
          <p:nvPr/>
        </p:nvSpPr>
        <p:spPr>
          <a:xfrm>
            <a:off x="676656" y="585216"/>
            <a:ext cx="6181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프로그램 실행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9A98A8A-62EB-8F4B-0AA4-183ED0768D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186" t="23332" r="14044" b="35466"/>
          <a:stretch/>
        </p:blipFill>
        <p:spPr>
          <a:xfrm>
            <a:off x="2273300" y="2863653"/>
            <a:ext cx="4584700" cy="444981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166283B-BB63-7755-4ED9-DDC943992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8982" y="2863653"/>
            <a:ext cx="3462097" cy="3240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8DF66B7-689C-DA05-CBFD-9F97F04D97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59385" y="4073471"/>
            <a:ext cx="3474217" cy="3240000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F81DB3EF-646F-59FA-5EA7-23660F40AEAC}"/>
              </a:ext>
            </a:extLst>
          </p:cNvPr>
          <p:cNvSpPr/>
          <p:nvPr/>
        </p:nvSpPr>
        <p:spPr>
          <a:xfrm>
            <a:off x="2983557" y="6466681"/>
            <a:ext cx="1270943" cy="4725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68E96BB-2E4A-52C0-CDA5-DE7234930328}"/>
              </a:ext>
            </a:extLst>
          </p:cNvPr>
          <p:cNvSpPr/>
          <p:nvPr/>
        </p:nvSpPr>
        <p:spPr>
          <a:xfrm>
            <a:off x="4416702" y="7601430"/>
            <a:ext cx="1844398" cy="573881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Zip</a:t>
            </a:r>
            <a:r>
              <a:rPr lang="ko-KR" altLang="en-US" b="1" dirty="0"/>
              <a:t>파일 다운</a:t>
            </a:r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123356A1-F103-BDED-30A3-0C96584ED674}"/>
              </a:ext>
            </a:extLst>
          </p:cNvPr>
          <p:cNvCxnSpPr>
            <a:cxnSpLocks/>
            <a:stCxn id="19" idx="4"/>
            <a:endCxn id="23" idx="1"/>
          </p:cNvCxnSpPr>
          <p:nvPr/>
        </p:nvCxnSpPr>
        <p:spPr>
          <a:xfrm rot="16200000" flipH="1">
            <a:off x="3543304" y="7014973"/>
            <a:ext cx="949122" cy="797673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8A483F23-C87B-A79B-E0FF-FF7EE1A9BCF1}"/>
              </a:ext>
            </a:extLst>
          </p:cNvPr>
          <p:cNvSpPr/>
          <p:nvPr/>
        </p:nvSpPr>
        <p:spPr>
          <a:xfrm>
            <a:off x="13887083" y="3541677"/>
            <a:ext cx="654418" cy="3064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A4D3EF83-33B8-59CE-03EF-3A7C18B31B91}"/>
              </a:ext>
            </a:extLst>
          </p:cNvPr>
          <p:cNvSpPr/>
          <p:nvPr/>
        </p:nvSpPr>
        <p:spPr>
          <a:xfrm>
            <a:off x="16977628" y="6900332"/>
            <a:ext cx="654418" cy="3064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D91D80A-EC38-7E0F-BA89-BDFA444BC0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642" t="43920" r="15974" b="25688"/>
          <a:stretch/>
        </p:blipFill>
        <p:spPr>
          <a:xfrm>
            <a:off x="7267653" y="3167923"/>
            <a:ext cx="6171676" cy="3852021"/>
          </a:xfrm>
          <a:prstGeom prst="rect">
            <a:avLst/>
          </a:prstGeom>
        </p:spPr>
      </p:pic>
      <p:sp>
        <p:nvSpPr>
          <p:cNvPr id="39" name="타원 38">
            <a:extLst>
              <a:ext uri="{FF2B5EF4-FFF2-40B4-BE49-F238E27FC236}">
                <a16:creationId xmlns:a16="http://schemas.microsoft.com/office/drawing/2014/main" id="{33B7FD95-4F54-2295-E88E-A4F49E11E2FF}"/>
              </a:ext>
            </a:extLst>
          </p:cNvPr>
          <p:cNvSpPr/>
          <p:nvPr/>
        </p:nvSpPr>
        <p:spPr>
          <a:xfrm>
            <a:off x="7267653" y="4550982"/>
            <a:ext cx="1729202" cy="38104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48A0094-688E-127D-0DF4-ED5EB75DC492}"/>
              </a:ext>
            </a:extLst>
          </p:cNvPr>
          <p:cNvSpPr/>
          <p:nvPr/>
        </p:nvSpPr>
        <p:spPr>
          <a:xfrm>
            <a:off x="8769670" y="5754679"/>
            <a:ext cx="2448256" cy="573881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시간표 </a:t>
            </a:r>
            <a:r>
              <a:rPr lang="ko-KR" altLang="en-US" b="1" dirty="0" err="1"/>
              <a:t>생성기</a:t>
            </a:r>
            <a:r>
              <a:rPr lang="ko-KR" altLang="en-US" b="1" dirty="0"/>
              <a:t> 실행</a:t>
            </a:r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3B869B10-FCAA-93FC-7445-1EA897A40F08}"/>
              </a:ext>
            </a:extLst>
          </p:cNvPr>
          <p:cNvCxnSpPr>
            <a:cxnSpLocks/>
            <a:stCxn id="39" idx="4"/>
            <a:endCxn id="40" idx="1"/>
          </p:cNvCxnSpPr>
          <p:nvPr/>
        </p:nvCxnSpPr>
        <p:spPr>
          <a:xfrm rot="16200000" flipH="1">
            <a:off x="7896164" y="5168114"/>
            <a:ext cx="1109596" cy="637416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0948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691</TotalTime>
  <Words>609</Words>
  <Application>Microsoft Office PowerPoint</Application>
  <PresentationFormat>사용자 지정</PresentationFormat>
  <Paragraphs>170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문정훈</dc:creator>
  <cp:lastModifiedBy>문정훈</cp:lastModifiedBy>
  <cp:revision>41</cp:revision>
  <dcterms:created xsi:type="dcterms:W3CDTF">2022-12-11T04:17:16Z</dcterms:created>
  <dcterms:modified xsi:type="dcterms:W3CDTF">2022-12-25T18:50:35Z</dcterms:modified>
</cp:coreProperties>
</file>

<file path=docProps/thumbnail.jpeg>
</file>